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9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  <p:sldMasterId id="2147483720" r:id="rId4"/>
    <p:sldMasterId id="2147483756" r:id="rId5"/>
    <p:sldMasterId id="2147483891" r:id="rId6"/>
    <p:sldMasterId id="2147483910" r:id="rId7"/>
    <p:sldMasterId id="2147483956" r:id="rId8"/>
    <p:sldMasterId id="2147484046" r:id="rId9"/>
    <p:sldMasterId id="2147484070" r:id="rId10"/>
  </p:sldMasterIdLst>
  <p:notesMasterIdLst>
    <p:notesMasterId r:id="rId18"/>
  </p:notesMasterIdLst>
  <p:sldIdLst>
    <p:sldId id="311" r:id="rId11"/>
    <p:sldId id="266" r:id="rId12"/>
    <p:sldId id="310" r:id="rId13"/>
    <p:sldId id="302" r:id="rId14"/>
    <p:sldId id="309" r:id="rId15"/>
    <p:sldId id="314" r:id="rId16"/>
    <p:sldId id="315" r:id="rId17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9ABE6-EDCA-4186-8D30-1710B523EEE8}" v="252" dt="2023-03-09T21:17:03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96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Patti" userId="636f486c-f74f-4842-bf27-8194fb953f23" providerId="ADAL" clId="{BF79ABE6-EDCA-4186-8D30-1710B523EEE8}"/>
    <pc:docChg chg="custSel addSld modSld sldOrd modMainMaster modShowInfo">
      <pc:chgData name="Anderson, Patti" userId="636f486c-f74f-4842-bf27-8194fb953f23" providerId="ADAL" clId="{BF79ABE6-EDCA-4186-8D30-1710B523EEE8}" dt="2023-03-09T21:17:22.863" v="377" actId="2744"/>
      <pc:docMkLst>
        <pc:docMk/>
      </pc:docMkLst>
      <pc:sldChg chg="modSp mod modTransition">
        <pc:chgData name="Anderson, Patti" userId="636f486c-f74f-4842-bf27-8194fb953f23" providerId="ADAL" clId="{BF79ABE6-EDCA-4186-8D30-1710B523EEE8}" dt="2023-03-09T14:10:09.068" v="204"/>
        <pc:sldMkLst>
          <pc:docMk/>
          <pc:sldMk cId="0" sldId="266"/>
        </pc:sldMkLst>
        <pc:spChg chg="mod">
          <ac:chgData name="Anderson, Patti" userId="636f486c-f74f-4842-bf27-8194fb953f23" providerId="ADAL" clId="{BF79ABE6-EDCA-4186-8D30-1710B523EEE8}" dt="2023-03-09T13:49:52.001" v="13" actId="20577"/>
          <ac:spMkLst>
            <pc:docMk/>
            <pc:sldMk cId="0" sldId="266"/>
            <ac:spMk id="2" creationId="{4F73EF98-7984-E802-168D-6710DBE8F6AF}"/>
          </ac:spMkLst>
        </pc:spChg>
        <pc:spChg chg="mod">
          <ac:chgData name="Anderson, Patti" userId="636f486c-f74f-4842-bf27-8194fb953f23" providerId="ADAL" clId="{BF79ABE6-EDCA-4186-8D30-1710B523EEE8}" dt="2023-03-09T13:49:42.870" v="6" actId="20577"/>
          <ac:spMkLst>
            <pc:docMk/>
            <pc:sldMk cId="0" sldId="266"/>
            <ac:spMk id="3" creationId="{CC887E8F-E34B-465B-B253-891229EA625F}"/>
          </ac:spMkLst>
        </pc:spChg>
        <pc:spChg chg="mod">
          <ac:chgData name="Anderson, Patti" userId="636f486c-f74f-4842-bf27-8194fb953f23" providerId="ADAL" clId="{BF79ABE6-EDCA-4186-8D30-1710B523EEE8}" dt="2023-03-09T13:49:47.246" v="10" actId="20577"/>
          <ac:spMkLst>
            <pc:docMk/>
            <pc:sldMk cId="0" sldId="266"/>
            <ac:spMk id="8" creationId="{F776E9BD-9948-7E2B-9EF4-9E40A68C86AD}"/>
          </ac:spMkLst>
        </pc:spChg>
      </pc:sldChg>
      <pc:sldChg chg="modTransition">
        <pc:chgData name="Anderson, Patti" userId="636f486c-f74f-4842-bf27-8194fb953f23" providerId="ADAL" clId="{BF79ABE6-EDCA-4186-8D30-1710B523EEE8}" dt="2023-03-09T14:21:08.925" v="371"/>
        <pc:sldMkLst>
          <pc:docMk/>
          <pc:sldMk cId="3982106629" sldId="302"/>
        </pc:sldMkLst>
      </pc:sldChg>
      <pc:sldChg chg="modTransition">
        <pc:chgData name="Anderson, Patti" userId="636f486c-f74f-4842-bf27-8194fb953f23" providerId="ADAL" clId="{BF79ABE6-EDCA-4186-8D30-1710B523EEE8}" dt="2023-03-09T14:15:17.359" v="322"/>
        <pc:sldMkLst>
          <pc:docMk/>
          <pc:sldMk cId="2593236579" sldId="309"/>
        </pc:sldMkLst>
      </pc:sldChg>
      <pc:sldChg chg="modSp mod ord modTransition setBg">
        <pc:chgData name="Anderson, Patti" userId="636f486c-f74f-4842-bf27-8194fb953f23" providerId="ADAL" clId="{BF79ABE6-EDCA-4186-8D30-1710B523EEE8}" dt="2023-03-09T14:13:00.904" v="269"/>
        <pc:sldMkLst>
          <pc:docMk/>
          <pc:sldMk cId="1738614730" sldId="310"/>
        </pc:sldMkLst>
        <pc:spChg chg="mod">
          <ac:chgData name="Anderson, Patti" userId="636f486c-f74f-4842-bf27-8194fb953f23" providerId="ADAL" clId="{BF79ABE6-EDCA-4186-8D30-1710B523EEE8}" dt="2023-03-09T14:10:55.010" v="215" actId="1037"/>
          <ac:spMkLst>
            <pc:docMk/>
            <pc:sldMk cId="1738614730" sldId="310"/>
            <ac:spMk id="5" creationId="{00000000-0000-0000-0000-000000000000}"/>
          </ac:spMkLst>
        </pc:spChg>
        <pc:spChg chg="mod">
          <ac:chgData name="Anderson, Patti" userId="636f486c-f74f-4842-bf27-8194fb953f23" providerId="ADAL" clId="{BF79ABE6-EDCA-4186-8D30-1710B523EEE8}" dt="2023-03-09T14:11:17.804" v="223" actId="1036"/>
          <ac:spMkLst>
            <pc:docMk/>
            <pc:sldMk cId="1738614730" sldId="310"/>
            <ac:spMk id="11" creationId="{613CCF2B-C31D-C4EB-914A-9C896B020342}"/>
          </ac:spMkLst>
        </pc:spChg>
        <pc:picChg chg="mod modCrop">
          <ac:chgData name="Anderson, Patti" userId="636f486c-f74f-4842-bf27-8194fb953f23" providerId="ADAL" clId="{BF79ABE6-EDCA-4186-8D30-1710B523EEE8}" dt="2023-03-09T14:11:26.452" v="249" actId="1037"/>
          <ac:picMkLst>
            <pc:docMk/>
            <pc:sldMk cId="1738614730" sldId="310"/>
            <ac:picMk id="3" creationId="{96B3D22B-DD2D-DA22-FB0C-24A62ECB7A86}"/>
          </ac:picMkLst>
        </pc:picChg>
      </pc:sldChg>
      <pc:sldChg chg="modSp mod modTransition">
        <pc:chgData name="Anderson, Patti" userId="636f486c-f74f-4842-bf27-8194fb953f23" providerId="ADAL" clId="{BF79ABE6-EDCA-4186-8D30-1710B523EEE8}" dt="2023-03-09T14:21:34.699" v="374"/>
        <pc:sldMkLst>
          <pc:docMk/>
          <pc:sldMk cId="3270114365" sldId="311"/>
        </pc:sldMkLst>
        <pc:spChg chg="mod">
          <ac:chgData name="Anderson, Patti" userId="636f486c-f74f-4842-bf27-8194fb953f23" providerId="ADAL" clId="{BF79ABE6-EDCA-4186-8D30-1710B523EEE8}" dt="2023-03-09T14:08:02.714" v="172" actId="14100"/>
          <ac:spMkLst>
            <pc:docMk/>
            <pc:sldMk cId="3270114365" sldId="311"/>
            <ac:spMk id="3" creationId="{BA3C6A96-F740-8F67-287B-0C0079A6F9A7}"/>
          </ac:spMkLst>
        </pc:spChg>
      </pc:sldChg>
      <pc:sldChg chg="modTransition">
        <pc:chgData name="Anderson, Patti" userId="636f486c-f74f-4842-bf27-8194fb953f23" providerId="ADAL" clId="{BF79ABE6-EDCA-4186-8D30-1710B523EEE8}" dt="2023-03-09T14:16:41.958" v="344"/>
        <pc:sldMkLst>
          <pc:docMk/>
          <pc:sldMk cId="1872099039" sldId="314"/>
        </pc:sldMkLst>
      </pc:sldChg>
      <pc:sldChg chg="addSp delSp modSp new mod modTransition setBg modClrScheme chgLayout">
        <pc:chgData name="Anderson, Patti" userId="636f486c-f74f-4842-bf27-8194fb953f23" providerId="ADAL" clId="{BF79ABE6-EDCA-4186-8D30-1710B523EEE8}" dt="2023-03-09T14:20:54.377" v="366"/>
        <pc:sldMkLst>
          <pc:docMk/>
          <pc:sldMk cId="2699838648" sldId="315"/>
        </pc:sldMkLst>
        <pc:spChg chg="del mod ord">
          <ac:chgData name="Anderson, Patti" userId="636f486c-f74f-4842-bf27-8194fb953f23" providerId="ADAL" clId="{BF79ABE6-EDCA-4186-8D30-1710B523EEE8}" dt="2023-03-09T13:53:49.121" v="27" actId="700"/>
          <ac:spMkLst>
            <pc:docMk/>
            <pc:sldMk cId="2699838648" sldId="315"/>
            <ac:spMk id="2" creationId="{7A1BE14B-9104-4CC0-B9B6-D3567B961AF5}"/>
          </ac:spMkLst>
        </pc:spChg>
        <pc:spChg chg="del">
          <ac:chgData name="Anderson, Patti" userId="636f486c-f74f-4842-bf27-8194fb953f23" providerId="ADAL" clId="{BF79ABE6-EDCA-4186-8D30-1710B523EEE8}" dt="2023-03-09T13:53:49.121" v="27" actId="700"/>
          <ac:spMkLst>
            <pc:docMk/>
            <pc:sldMk cId="2699838648" sldId="315"/>
            <ac:spMk id="3" creationId="{52E2D5CA-32E9-41EC-BAC5-7E2F0D810B31}"/>
          </ac:spMkLst>
        </pc:spChg>
        <pc:spChg chg="del">
          <ac:chgData name="Anderson, Patti" userId="636f486c-f74f-4842-bf27-8194fb953f23" providerId="ADAL" clId="{BF79ABE6-EDCA-4186-8D30-1710B523EEE8}" dt="2023-03-09T13:53:49.121" v="27" actId="700"/>
          <ac:spMkLst>
            <pc:docMk/>
            <pc:sldMk cId="2699838648" sldId="315"/>
            <ac:spMk id="4" creationId="{FEAAEE27-E02A-40BC-BEFA-1216D8577931}"/>
          </ac:spMkLst>
        </pc:spChg>
        <pc:spChg chg="add mod ord">
          <ac:chgData name="Anderson, Patti" userId="636f486c-f74f-4842-bf27-8194fb953f23" providerId="ADAL" clId="{BF79ABE6-EDCA-4186-8D30-1710B523EEE8}" dt="2023-03-09T14:00:55.687" v="46" actId="207"/>
          <ac:spMkLst>
            <pc:docMk/>
            <pc:sldMk cId="2699838648" sldId="315"/>
            <ac:spMk id="5" creationId="{B69671DF-1E9E-4C79-926F-97FC1D8FCD49}"/>
          </ac:spMkLst>
        </pc:spChg>
        <pc:spChg chg="add mod">
          <ac:chgData name="Anderson, Patti" userId="636f486c-f74f-4842-bf27-8194fb953f23" providerId="ADAL" clId="{BF79ABE6-EDCA-4186-8D30-1710B523EEE8}" dt="2023-03-09T14:00:44.579" v="45" actId="403"/>
          <ac:spMkLst>
            <pc:docMk/>
            <pc:sldMk cId="2699838648" sldId="315"/>
            <ac:spMk id="6" creationId="{1CA4DB49-3DC6-40E6-95B5-7527130428C4}"/>
          </ac:spMkLst>
        </pc:spChg>
      </pc:sld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2436647325" sldId="2147483684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1542702706" sldId="214748368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3299735032" sldId="214748368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898642395" sldId="214748368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3068588152" sldId="214748368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3200513749" sldId="214748368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1470021583" sldId="214748369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1131741406" sldId="214748369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59445353" sldId="214748369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2574467158" sldId="214748369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1879147595" sldId="214748369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436647325" sldId="2147483684"/>
            <pc:sldLayoutMk cId="2685384716" sldId="2147483695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2978552932" sldId="2147483696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3190059271" sldId="214748369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702027315" sldId="214748369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1642777137" sldId="214748369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3487526000" sldId="214748370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230412372" sldId="214748370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3805976077" sldId="214748370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185836999" sldId="214748370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4290929117" sldId="214748370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887531132" sldId="214748370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2923460621" sldId="214748370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78552932" sldId="2147483696"/>
            <pc:sldLayoutMk cId="1767203555" sldId="2147483707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635176413" sldId="2147483708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899973702" sldId="214748370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1169762522" sldId="214748371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2994192593" sldId="214748371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3577835666" sldId="214748371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2488917726" sldId="214748371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911838938" sldId="214748371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126861636" sldId="214748371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3958783547" sldId="214748371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3153041534" sldId="214748371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28745124" sldId="214748371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635176413" sldId="2147483708"/>
            <pc:sldLayoutMk cId="1319286145" sldId="2147483719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3548597921" sldId="2147483720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3415085730" sldId="214748372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1616557032" sldId="214748372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3974027207" sldId="214748372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3134537127" sldId="214748372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3069159034" sldId="214748372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1901390154" sldId="214748372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1367288793" sldId="214748372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2628206574" sldId="214748372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1518090976" sldId="214748372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2314547695" sldId="214748373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548597921" sldId="2147483720"/>
            <pc:sldLayoutMk cId="3585910888" sldId="2147483731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85093815" sldId="2147483756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342310523" sldId="214748375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432902976" sldId="214748375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017758121" sldId="214748375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3659397169" sldId="214748376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179174373" sldId="214748376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562209182" sldId="214748376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3552955275" sldId="214748376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312307517" sldId="214748376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778915273" sldId="214748376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129778300" sldId="214748376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745231699" sldId="214748376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145490948" sldId="214748376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50148149" sldId="214748376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862832391" sldId="214748377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004652871" sldId="214748377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387996770" sldId="214748377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3606620293" sldId="214748377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4238716635" sldId="214748377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774849404" sldId="214748377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3234946571" sldId="214748377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570705553" sldId="214748377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330345409" sldId="214748377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983055862" sldId="214748378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2403457167" sldId="214748378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917920727" sldId="214748378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378457479" sldId="214748378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420021680" sldId="214748378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708682082" sldId="214748378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128448935" sldId="214748378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3101369521" sldId="214748378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85093815" sldId="2147483756"/>
            <pc:sldLayoutMk cId="1074964917" sldId="2147483788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1994157782" sldId="2147483891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1139193843" sldId="214748389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2988255535" sldId="214748389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1136849745" sldId="214748389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3705810638" sldId="214748389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2133495032" sldId="214748389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806280544" sldId="214748389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953508080" sldId="214748389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4168345595" sldId="214748389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4248862243" sldId="214748390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1866476387" sldId="214748390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1956918798" sldId="214748390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4189639924" sldId="214748390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3361779808" sldId="214748390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3832280604" sldId="214748390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3492425325" sldId="214748390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3401182787" sldId="214748390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1239580233" sldId="214748390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1994157782" sldId="2147483891"/>
            <pc:sldLayoutMk cId="3600384826" sldId="2147483909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3704777078" sldId="2147483910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34111552" sldId="214748391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3949719180" sldId="214748391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249478197" sldId="214748391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082128337" sldId="214748391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509958144" sldId="214748391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637569451" sldId="214748391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794874293" sldId="214748391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3388405827" sldId="214748391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3274837163" sldId="214748391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711369307" sldId="214748392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628090499" sldId="214748392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34933542" sldId="214748392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034596579" sldId="214748392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999421713" sldId="214748392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700397872" sldId="214748392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998785512" sldId="214748392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965604545" sldId="214748392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545238491" sldId="214748392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310811134" sldId="214748392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494852006" sldId="214748393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848733040" sldId="214748393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897611106" sldId="214748393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620957222" sldId="214748393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596914502" sldId="214748393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4162266457" sldId="214748393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885902803" sldId="214748393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844483730" sldId="214748393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3118030901" sldId="214748393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3635604618" sldId="214748393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3191684797" sldId="214748394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154463462" sldId="214748394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1327472353" sldId="214748394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085455267" sldId="214748394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867884764" sldId="214748394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924087489" sldId="214748394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883827750" sldId="214748394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101268341" sldId="214748395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3798155503" sldId="214748395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3704777078" sldId="2147483910"/>
            <pc:sldLayoutMk cId="2192122300" sldId="2147483955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4208496977" sldId="2147483956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939842278" sldId="214748395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809499060" sldId="214748395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744064935" sldId="214748395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269336252" sldId="214748396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909701943" sldId="214748396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705778098" sldId="214748396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440517602" sldId="214748396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201323992" sldId="214748396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2607967701" sldId="214748396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931761158" sldId="214748396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2187396216" sldId="214748396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233717285" sldId="214748396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127739927" sldId="214748396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4015721422" sldId="214748397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023465327" sldId="214748397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711722773" sldId="214748397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958493853" sldId="214748397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271522702" sldId="214748397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354006239" sldId="214748397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2921834118" sldId="214748397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909257491" sldId="214748397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920655988" sldId="214748397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4132826470" sldId="214748397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940344925" sldId="214748398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776758545" sldId="214748398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625322770" sldId="214748398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087894081" sldId="214748398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639411783" sldId="214748398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630800029" sldId="214748398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1936714531" sldId="214748398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4259599303" sldId="214748398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674080716" sldId="214748398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778895860" sldId="214748398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3175483199" sldId="214748399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2726236684" sldId="214748399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4208496977" sldId="2147483956"/>
            <pc:sldLayoutMk cId="620266135" sldId="2147483994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2984031229" sldId="2147484046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1916014184" sldId="214748404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2603389288" sldId="214748404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3056644422" sldId="214748404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920579212" sldId="214748405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4024337512" sldId="214748405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3643522784" sldId="214748405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2887244050" sldId="214748405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2471668076" sldId="214748405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1566093003" sldId="214748405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3465237726" sldId="214748405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984031229" sldId="2147484046"/>
            <pc:sldLayoutMk cId="2813669392" sldId="2147484057"/>
          </pc:sldLayoutMkLst>
        </pc:sldLayoutChg>
      </pc:sldMasterChg>
      <pc:sldMasterChg chg="setBg modSldLayout">
        <pc:chgData name="Anderson, Patti" userId="636f486c-f74f-4842-bf27-8194fb953f23" providerId="ADAL" clId="{BF79ABE6-EDCA-4186-8D30-1710B523EEE8}" dt="2023-03-09T14:05:22.003" v="132"/>
        <pc:sldMasterMkLst>
          <pc:docMk/>
          <pc:sldMasterMk cId="220214935" sldId="2147484070"/>
        </pc:sldMasterMkLst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2903444875" sldId="2147484071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1379901844" sldId="2147484072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1183168469" sldId="2147484073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361981019" sldId="2147484074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2133367931" sldId="2147484075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3739291697" sldId="2147484076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3890120225" sldId="2147484077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2886491515" sldId="2147484078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1513161175" sldId="2147484079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1989811676" sldId="2147484080"/>
          </pc:sldLayoutMkLst>
        </pc:sldLayoutChg>
        <pc:sldLayoutChg chg="setBg">
          <pc:chgData name="Anderson, Patti" userId="636f486c-f74f-4842-bf27-8194fb953f23" providerId="ADAL" clId="{BF79ABE6-EDCA-4186-8D30-1710B523EEE8}" dt="2023-03-09T14:05:22.003" v="132"/>
          <pc:sldLayoutMkLst>
            <pc:docMk/>
            <pc:sldMasterMk cId="220214935" sldId="2147484070"/>
            <pc:sldLayoutMk cId="2050474308" sldId="21474840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0306-8F37-2142-ACE0-53FF360408E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BA677-53AB-6447-979B-1D4A4117D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emf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0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475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1504188"/>
            <a:ext cx="2400300" cy="2355056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1508760"/>
            <a:ext cx="2400300" cy="2352294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85901"/>
            <a:ext cx="2400300" cy="2355056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1650"/>
            <a:ext cx="2057400" cy="228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17716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17716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948742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96184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1733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6659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7846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3394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8320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70072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5620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0547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05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/>
        </p:nvSpPr>
        <p:spPr>
          <a:xfrm>
            <a:off x="2861548" y="800100"/>
            <a:ext cx="4882277" cy="320549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/>
        </p:nvSpPr>
        <p:spPr>
          <a:xfrm>
            <a:off x="1400175" y="1200150"/>
            <a:ext cx="2333624" cy="23695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175" y="1200150"/>
            <a:ext cx="2333625" cy="236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2129946"/>
            <a:ext cx="4010025" cy="3429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2514600"/>
            <a:ext cx="4010025" cy="285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/>
        </p:nvSpPr>
        <p:spPr>
          <a:xfrm>
            <a:off x="-1" y="4659694"/>
            <a:ext cx="9144001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73BF4D-6E68-4200-AEAC-52314850851C}"/>
              </a:ext>
            </a:extLst>
          </p:cNvPr>
          <p:cNvSpPr/>
          <p:nvPr/>
        </p:nvSpPr>
        <p:spPr>
          <a:xfrm>
            <a:off x="-9144" y="4659694"/>
            <a:ext cx="9162288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5BA853-70CD-4F2F-8000-9C4BCA4B7A45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31DC2583-CCE0-4B25-B0E0-C7085168AB99}"/>
              </a:ext>
            </a:extLst>
          </p:cNvPr>
          <p:cNvSpPr/>
          <p:nvPr/>
        </p:nvSpPr>
        <p:spPr>
          <a:xfrm>
            <a:off x="2861548" y="800100"/>
            <a:ext cx="4882277" cy="3205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015240-BA89-4E45-B2E6-2B638C7215AD}"/>
              </a:ext>
            </a:extLst>
          </p:cNvPr>
          <p:cNvSpPr/>
          <p:nvPr/>
        </p:nvSpPr>
        <p:spPr>
          <a:xfrm>
            <a:off x="1400175" y="1200150"/>
            <a:ext cx="2333624" cy="236951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8371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693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1"/>
            <a:ext cx="4123707" cy="3249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6280904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1658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rgbClr val="FEEE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92F54A-D08F-4EA8-BDA9-351AB1500184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9335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5C6CF-BE32-480B-A2A9-70E4A2318E51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FC0E69-303C-4116-B2C6-0F962B908F01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B5989A-CBE6-4B7E-A030-790CD547FF87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96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59BE0E-8A49-485C-A02D-0F1DFF1EC55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87D630-4746-41B6-BAD8-466440A18262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7862F1-33BC-4E94-A74D-300E074FE931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C0EFFB-5FCA-4144-81AE-DEFAE48647F2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217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AE8AD04-4290-4C7E-B8F6-AFBC49626AA2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B19BC8-6C52-4096-9476-898C1901BF23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978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/>
        </p:nvSpPr>
        <p:spPr>
          <a:xfrm rot="10800000">
            <a:off x="0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/>
        </p:nvCxnSpPr>
        <p:spPr>
          <a:xfrm>
            <a:off x="304802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1"/>
            <a:ext cx="9144000" cy="42862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7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847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8A877-4C9A-3A4F-960D-4ABD2ED9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39D146-8B73-254A-985B-76FC46A5622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16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92FAD-7761-AB4D-8CB9-F6F6B6ABB4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9" y="4163480"/>
            <a:ext cx="898034" cy="744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9D27B-7979-5E44-B3CE-913EE7D460D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87" y="4107312"/>
            <a:ext cx="34290" cy="85725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209C560-0194-5F4F-84F1-05C695CE41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66109" y="4166497"/>
            <a:ext cx="3888486" cy="726948"/>
          </a:xfrm>
        </p:spPr>
        <p:txBody>
          <a:bodyPr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club or district Rotary logo</a:t>
            </a:r>
          </a:p>
        </p:txBody>
      </p:sp>
    </p:spTree>
    <p:extLst>
      <p:ext uri="{BB962C8B-B14F-4D97-AF65-F5344CB8AC3E}">
        <p14:creationId xmlns:p14="http://schemas.microsoft.com/office/powerpoint/2010/main" val="1965604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00300"/>
            <a:ext cx="68580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6678"/>
            <a:ext cx="6858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/>
        </p:nvCxnSpPr>
        <p:spPr>
          <a:xfrm>
            <a:off x="1066800" y="2057400"/>
            <a:ext cx="70104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36" y="1373108"/>
            <a:ext cx="2086928" cy="3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50" y="1140032"/>
            <a:ext cx="8735525" cy="3268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111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151311"/>
            <a:ext cx="4231386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151311"/>
            <a:ext cx="4229100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520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1504188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1508761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85901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487330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/>
        </p:nvSpPr>
        <p:spPr>
          <a:xfrm>
            <a:off x="-9144" y="4659694"/>
            <a:ext cx="9162288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/>
        </p:nvSpPr>
        <p:spPr>
          <a:xfrm>
            <a:off x="2861548" y="800100"/>
            <a:ext cx="4882277" cy="3205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/>
        </p:nvSpPr>
        <p:spPr>
          <a:xfrm>
            <a:off x="1400175" y="1200150"/>
            <a:ext cx="2333624" cy="236951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175" y="1200150"/>
            <a:ext cx="2333625" cy="236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2129946"/>
            <a:ext cx="4010025" cy="3429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2514600"/>
            <a:ext cx="4010025" cy="285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111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96184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1733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6659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7846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3394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8320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70072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5620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0547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572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1"/>
            <a:ext cx="4123707" cy="3249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5969145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C6A021-7BCF-4CE0-91AF-31E425DB4404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622664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1658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314325"/>
            <a:ext cx="4121658" cy="4086225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8590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5622-F03D-4D41-B9E1-D8B6A8CA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FE70C-A816-45F5-AF0E-9CC7542C8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7D8D7-F27E-47C6-9D39-5762D160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668A-9DFE-4B6B-B647-A4348F1C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647F7-FF97-4D08-A612-32FC1088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592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837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2F8234-A4C7-4AE0-A057-BA98A8583929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5CA145-913B-49BD-9422-2E5BB3797AF9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2F9AF9-A35F-4380-B32F-46969DB6976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2AAFE-93EA-46EE-823A-92196AD76233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309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046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847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428625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1A2A64-2335-4536-9166-72A8124385C0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AE0A08-38A8-44BA-80DE-EBC2C045629F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634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110000"/>
              </a:lnSpc>
            </a:pPr>
            <a:r>
              <a:rPr lang="en-US" sz="21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/>
        </p:nvGrpSpPr>
        <p:grpSpPr>
          <a:xfrm>
            <a:off x="5228969" y="588834"/>
            <a:ext cx="3255380" cy="651076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/>
        </p:nvGrpSpPr>
        <p:grpSpPr>
          <a:xfrm>
            <a:off x="5228969" y="1425267"/>
            <a:ext cx="3255380" cy="651076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/>
        </p:nvSpPr>
        <p:spPr>
          <a:xfrm>
            <a:off x="5228969" y="2323058"/>
            <a:ext cx="325538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Minimum font size - </a:t>
            </a:r>
            <a:r>
              <a:rPr lang="en-US" sz="1350" b="1" dirty="0"/>
              <a:t>18pt</a:t>
            </a:r>
            <a:r>
              <a:rPr lang="en-US" sz="1350" b="0" dirty="0"/>
              <a:t>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Font weight - </a:t>
            </a:r>
            <a:r>
              <a:rPr lang="en-US" sz="1350" b="1" dirty="0"/>
              <a:t>Bold </a:t>
            </a:r>
            <a:r>
              <a:rPr lang="en-US" sz="1350" b="0" dirty="0"/>
              <a:t>(when used on background colors, for best accessibility).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Dark Gray </a:t>
            </a:r>
            <a:r>
              <a:rPr lang="en-US" sz="135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350" b="0" dirty="0"/>
              <a:t>Text color on Accent 1 and Accent 2. 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White </a:t>
            </a:r>
            <a:r>
              <a:rPr lang="en-US" sz="1350" b="1" dirty="0"/>
              <a:t>#FFFFFF </a:t>
            </a:r>
            <a:r>
              <a:rPr lang="en-US" sz="1350" b="0" dirty="0"/>
              <a:t>Text color </a:t>
            </a:r>
            <a:br>
              <a:rPr lang="en-US" sz="1350" b="0" dirty="0"/>
            </a:br>
            <a:r>
              <a:rPr lang="en-US" sz="135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4D0013-E605-4288-B224-76744A64611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83C90-39CD-4F9A-8F2F-8AFEAB7C2EA7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6C9B3B6-43F8-4E53-B539-7B165FBA61F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6A566B-8DCA-4C25-A08E-DAFE1AE04BB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01808D-4373-4F16-B0D3-84E045120968}"/>
              </a:ext>
            </a:extLst>
          </p:cNvPr>
          <p:cNvGrpSpPr/>
          <p:nvPr/>
        </p:nvGrpSpPr>
        <p:grpSpPr>
          <a:xfrm>
            <a:off x="5228969" y="588834"/>
            <a:ext cx="3255380" cy="651076"/>
            <a:chOff x="382104" y="3327719"/>
            <a:chExt cx="4340506" cy="8681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A766DE4-9505-49F9-BC16-E53B7557574B}"/>
                </a:ext>
              </a:extLst>
            </p:cNvPr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A9186E-24C5-439B-9270-48B687572368}"/>
                </a:ext>
              </a:extLst>
            </p:cNvPr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BC1488D-2BAB-400E-93EA-7C56104346B6}"/>
                </a:ext>
              </a:extLst>
            </p:cNvPr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2DEBD9-8791-45EA-A2B1-406B4FA28622}"/>
                </a:ext>
              </a:extLst>
            </p:cNvPr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2986D7F-7EBD-44EA-BF87-AE3E54684D00}"/>
                </a:ext>
              </a:extLst>
            </p:cNvPr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5CE6B680-14EF-4E50-A4AE-588CBD5C8528}"/>
                </a:ext>
              </a:extLst>
            </p:cNvPr>
            <p:cNvSpPr txBox="1">
              <a:spLocks/>
            </p:cNvSpPr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0BA9B549-1BB2-4218-95CA-56CAFBE287B1}"/>
                </a:ext>
              </a:extLst>
            </p:cNvPr>
            <p:cNvSpPr txBox="1">
              <a:spLocks/>
            </p:cNvSpPr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090CEBFE-A6AA-4721-91D4-66A47350FBBD}"/>
                </a:ext>
              </a:extLst>
            </p:cNvPr>
            <p:cNvSpPr txBox="1">
              <a:spLocks/>
            </p:cNvSpPr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41DCDB81-EE5B-4E74-95B6-AAE2C8CE25DD}"/>
                </a:ext>
              </a:extLst>
            </p:cNvPr>
            <p:cNvSpPr txBox="1">
              <a:spLocks/>
            </p:cNvSpPr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2D63CBBD-27FB-43E3-B458-3E6D48CED000}"/>
                </a:ext>
              </a:extLst>
            </p:cNvPr>
            <p:cNvSpPr txBox="1">
              <a:spLocks/>
            </p:cNvSpPr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ABB4B7-3338-4D80-81C5-6417A2600381}"/>
              </a:ext>
            </a:extLst>
          </p:cNvPr>
          <p:cNvGrpSpPr/>
          <p:nvPr/>
        </p:nvGrpSpPr>
        <p:grpSpPr>
          <a:xfrm>
            <a:off x="5228969" y="1425267"/>
            <a:ext cx="3255380" cy="651076"/>
            <a:chOff x="6794478" y="3327719"/>
            <a:chExt cx="4340506" cy="86810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328DAD-31C2-4B20-8ABC-8445488AAAFE}"/>
                </a:ext>
              </a:extLst>
            </p:cNvPr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AF57973-62C6-4E26-A830-E9A2FD2DD9D0}"/>
                </a:ext>
              </a:extLst>
            </p:cNvPr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483C13-0AC6-4A3B-B8ED-6DC38852309C}"/>
                </a:ext>
              </a:extLst>
            </p:cNvPr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BE4855-40C6-45E8-A728-41FAE4BD1C98}"/>
                </a:ext>
              </a:extLst>
            </p:cNvPr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3D751A-9801-4A65-BCB4-8460D1B7651A}"/>
                </a:ext>
              </a:extLst>
            </p:cNvPr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6F146AEC-93C9-43E8-B142-4B8ACF90435D}"/>
                </a:ext>
              </a:extLst>
            </p:cNvPr>
            <p:cNvSpPr txBox="1">
              <a:spLocks/>
            </p:cNvSpPr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45ACFF38-9970-44E1-B54A-C8058FF79CF7}"/>
                </a:ext>
              </a:extLst>
            </p:cNvPr>
            <p:cNvSpPr txBox="1">
              <a:spLocks/>
            </p:cNvSpPr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A9840DC2-FBF9-4F91-BC36-9134864A98A4}"/>
                </a:ext>
              </a:extLst>
            </p:cNvPr>
            <p:cNvSpPr txBox="1">
              <a:spLocks/>
            </p:cNvSpPr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8128D60C-8154-43B1-92C0-45ADDB938245}"/>
                </a:ext>
              </a:extLst>
            </p:cNvPr>
            <p:cNvSpPr txBox="1">
              <a:spLocks/>
            </p:cNvSpPr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30DB4997-B644-4D3B-B799-B476E4DEB4F3}"/>
                </a:ext>
              </a:extLst>
            </p:cNvPr>
            <p:cNvSpPr txBox="1">
              <a:spLocks/>
            </p:cNvSpPr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791B3C9-501F-493F-95AE-974DADCB8B5B}"/>
              </a:ext>
            </a:extLst>
          </p:cNvPr>
          <p:cNvSpPr txBox="1"/>
          <p:nvPr/>
        </p:nvSpPr>
        <p:spPr>
          <a:xfrm>
            <a:off x="5228969" y="2323058"/>
            <a:ext cx="325538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Minimum font size - </a:t>
            </a:r>
            <a:r>
              <a:rPr lang="en-US" sz="1350" b="1" dirty="0"/>
              <a:t>18pt</a:t>
            </a:r>
            <a:r>
              <a:rPr lang="en-US" sz="1350" b="0" dirty="0"/>
              <a:t>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Font weight - </a:t>
            </a:r>
            <a:r>
              <a:rPr lang="en-US" sz="1350" b="1" dirty="0"/>
              <a:t>Bold </a:t>
            </a:r>
            <a:r>
              <a:rPr lang="en-US" sz="1350" b="0" dirty="0"/>
              <a:t>(when used on background colors, for best accessibility).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Dark Gray </a:t>
            </a:r>
            <a:r>
              <a:rPr lang="en-US" sz="135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350" b="0" dirty="0"/>
              <a:t>Text color on Accent 1 and Accent 2. 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White </a:t>
            </a:r>
            <a:r>
              <a:rPr lang="en-US" sz="1350" b="1" dirty="0"/>
              <a:t>#FFFFFF </a:t>
            </a:r>
            <a:r>
              <a:rPr lang="en-US" sz="1350" b="0" dirty="0"/>
              <a:t>Text color </a:t>
            </a:r>
            <a:br>
              <a:rPr lang="en-US" sz="1350" b="0" dirty="0"/>
            </a:br>
            <a:r>
              <a:rPr lang="en-US" sz="1350" b="0" dirty="0"/>
              <a:t>on Accent 3, Accent 4, and Accent 5.</a:t>
            </a:r>
          </a:p>
        </p:txBody>
      </p:sp>
    </p:spTree>
    <p:extLst>
      <p:ext uri="{BB962C8B-B14F-4D97-AF65-F5344CB8AC3E}">
        <p14:creationId xmlns:p14="http://schemas.microsoft.com/office/powerpoint/2010/main" val="13274723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4552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69937"/>
            <a:ext cx="68580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518877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678847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874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88382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46EB-E007-4992-A539-54501CB7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F70AC-7E37-477F-907F-D76B56030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3039D-898E-406A-8DB3-8C1C7B31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E231-6F71-405A-AFC8-33AB44D6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797CD-008B-4541-96CA-74016872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273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68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428625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555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110000"/>
              </a:lnSpc>
            </a:pPr>
            <a:r>
              <a:rPr lang="en-US" sz="21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/>
        </p:nvGrpSpPr>
        <p:grpSpPr>
          <a:xfrm>
            <a:off x="5228969" y="588834"/>
            <a:ext cx="3255380" cy="651076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/>
        </p:nvGrpSpPr>
        <p:grpSpPr>
          <a:xfrm>
            <a:off x="5228969" y="1425267"/>
            <a:ext cx="3255380" cy="651076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/>
        </p:nvSpPr>
        <p:spPr>
          <a:xfrm>
            <a:off x="5228969" y="2323058"/>
            <a:ext cx="325538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Minimum font size - </a:t>
            </a:r>
            <a:r>
              <a:rPr lang="en-US" sz="1350" b="1" dirty="0"/>
              <a:t>18pt</a:t>
            </a:r>
            <a:r>
              <a:rPr lang="en-US" sz="1350" b="0" dirty="0"/>
              <a:t>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Font weight - </a:t>
            </a:r>
            <a:r>
              <a:rPr lang="en-US" sz="1350" b="1" dirty="0"/>
              <a:t>Bold </a:t>
            </a:r>
            <a:r>
              <a:rPr lang="en-US" sz="1350" b="0" dirty="0"/>
              <a:t>(when used on background colors, for best accessibility).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Dark Gray </a:t>
            </a:r>
            <a:r>
              <a:rPr lang="en-US" sz="135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350" b="0" dirty="0"/>
              <a:t>Text color on Accent 1 and Accent 2. 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White </a:t>
            </a:r>
            <a:r>
              <a:rPr lang="en-US" sz="1350" b="1" dirty="0"/>
              <a:t>#FFFFFF </a:t>
            </a:r>
            <a:r>
              <a:rPr lang="en-US" sz="1350" b="0" dirty="0"/>
              <a:t>Text color </a:t>
            </a:r>
            <a:br>
              <a:rPr lang="en-US" sz="1350" b="0" dirty="0"/>
            </a:br>
            <a:r>
              <a:rPr lang="en-US" sz="135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223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/>
        </p:nvSpPr>
        <p:spPr>
          <a:xfrm rot="10800000">
            <a:off x="-4712" y="0"/>
            <a:ext cx="9153424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00300"/>
            <a:ext cx="68580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75">
                <a:solidFill>
                  <a:srgbClr val="FEEE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6678"/>
            <a:ext cx="6858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/>
        </p:nvCxnSpPr>
        <p:spPr>
          <a:xfrm>
            <a:off x="1066800" y="20574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85" y="1373108"/>
            <a:ext cx="2081911" cy="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22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69937"/>
            <a:ext cx="68580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518877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8094990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50" y="1140032"/>
            <a:ext cx="8735525" cy="3268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649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151311"/>
            <a:ext cx="4231386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151311"/>
            <a:ext cx="4229100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62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917038"/>
            <a:ext cx="4231386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1534972"/>
            <a:ext cx="4231386" cy="28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917038"/>
            <a:ext cx="4231386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1534972"/>
            <a:ext cx="4231386" cy="28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019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80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1504188"/>
            <a:ext cx="2400300" cy="2355056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1508760"/>
            <a:ext cx="2400300" cy="2352294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85901"/>
            <a:ext cx="2400300" cy="2355056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1650"/>
            <a:ext cx="2057400" cy="228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17716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17716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4051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6645-4808-4D3F-A0AF-36D02AE3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4C465-D2CE-4A0E-B57C-8B1316FA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3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3FABE-918B-4F29-A18C-E495327D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C958C-70B7-422A-8C03-E72394CD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428F9-4FF4-4521-9E8C-D79FF68A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7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96184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1733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6659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7846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3394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8320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70072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5620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0547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39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/>
        </p:nvSpPr>
        <p:spPr>
          <a:xfrm>
            <a:off x="2861548" y="800100"/>
            <a:ext cx="4882277" cy="320549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/>
        </p:nvSpPr>
        <p:spPr>
          <a:xfrm>
            <a:off x="1400175" y="1200150"/>
            <a:ext cx="2333624" cy="23695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175" y="1200150"/>
            <a:ext cx="2333625" cy="236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2129946"/>
            <a:ext cx="4010025" cy="3429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2514600"/>
            <a:ext cx="4010025" cy="285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/>
        </p:nvSpPr>
        <p:spPr>
          <a:xfrm>
            <a:off x="-1" y="4659694"/>
            <a:ext cx="9144001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77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11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1"/>
            <a:ext cx="4123707" cy="3249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1873962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1658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rgbClr val="FEEE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7172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99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1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653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/>
        </p:nvSpPr>
        <p:spPr>
          <a:xfrm rot="10800000">
            <a:off x="0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/>
        </p:nvCxnSpPr>
        <p:spPr>
          <a:xfrm>
            <a:off x="304802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1"/>
            <a:ext cx="9144000" cy="42862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7227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8A877-4C9A-3A4F-960D-4ABD2ED9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39D146-8B73-254A-985B-76FC46A5622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16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92FAD-7761-AB4D-8CB9-F6F6B6ABB4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9" y="4163480"/>
            <a:ext cx="898034" cy="744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9D27B-7979-5E44-B3CE-913EE7D460D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87" y="4107312"/>
            <a:ext cx="34290" cy="85725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209C560-0194-5F4F-84F1-05C695CE41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66109" y="4166497"/>
            <a:ext cx="3888486" cy="726948"/>
          </a:xfrm>
        </p:spPr>
        <p:txBody>
          <a:bodyPr anchor="ctr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club or district Rotary logo</a:t>
            </a:r>
          </a:p>
        </p:txBody>
      </p:sp>
    </p:spTree>
    <p:extLst>
      <p:ext uri="{BB962C8B-B14F-4D97-AF65-F5344CB8AC3E}">
        <p14:creationId xmlns:p14="http://schemas.microsoft.com/office/powerpoint/2010/main" val="1958493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4E20-8188-4D6B-BE90-443EDFEF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891C-9B9E-4FAB-BD33-F3A3622B2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1ECFE-CDBA-4961-85B4-95297DF92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5A10D-6608-4522-B6B5-37E1791A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9A669-7667-4CC4-BE5D-8F70D650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6EF13-DF3D-48A1-8938-8DCA4B09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60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00300"/>
            <a:ext cx="68580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6678"/>
            <a:ext cx="6858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/>
        </p:nvCxnSpPr>
        <p:spPr>
          <a:xfrm>
            <a:off x="1066800" y="2057400"/>
            <a:ext cx="70104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36" y="1373108"/>
            <a:ext cx="2086928" cy="3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50" y="1140032"/>
            <a:ext cx="8735525" cy="3268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062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151311"/>
            <a:ext cx="4231386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151311"/>
            <a:ext cx="4229100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341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1504188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1508761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85901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092574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/>
        </p:nvSpPr>
        <p:spPr>
          <a:xfrm>
            <a:off x="-9144" y="4659694"/>
            <a:ext cx="9162288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/>
        </p:nvSpPr>
        <p:spPr>
          <a:xfrm>
            <a:off x="2861548" y="800100"/>
            <a:ext cx="4882277" cy="3205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/>
        </p:nvSpPr>
        <p:spPr>
          <a:xfrm>
            <a:off x="1400175" y="1200150"/>
            <a:ext cx="2333624" cy="236951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175" y="1200150"/>
            <a:ext cx="2333625" cy="236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2129946"/>
            <a:ext cx="4010025" cy="3429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2514600"/>
            <a:ext cx="4010025" cy="285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559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96184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1733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6659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7846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3394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8320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70072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5620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0547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264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1"/>
            <a:ext cx="4123707" cy="3249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403449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7767585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1658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314325"/>
            <a:ext cx="4121658" cy="4086225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253227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9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8075-E37D-46C7-97B6-51503A52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3E90-CDCF-4150-946E-26E136F1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CAF25-BE01-4D9B-B1A1-B4FF2BB6F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D0DAB-E5C5-44E1-93E8-7F5CD800B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CA110D-2130-4DB8-B878-1438EB24A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BD30E-D9C0-4508-B463-C97A4681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D6C85-797C-4AED-84F1-A77E22DA0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4DE77-2C3B-4E0A-95E4-6E912F72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3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17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000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145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428625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993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110000"/>
              </a:lnSpc>
            </a:pPr>
            <a:r>
              <a:rPr lang="en-US" sz="21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/>
        </p:nvGrpSpPr>
        <p:grpSpPr>
          <a:xfrm>
            <a:off x="5228969" y="588834"/>
            <a:ext cx="3255380" cy="651076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/>
        </p:nvGrpSpPr>
        <p:grpSpPr>
          <a:xfrm>
            <a:off x="5228969" y="1425267"/>
            <a:ext cx="3255380" cy="651076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/>
        </p:nvSpPr>
        <p:spPr>
          <a:xfrm>
            <a:off x="5228969" y="2323058"/>
            <a:ext cx="325538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Minimum font size - </a:t>
            </a:r>
            <a:r>
              <a:rPr lang="en-US" sz="1350" b="1" dirty="0"/>
              <a:t>18pt</a:t>
            </a:r>
            <a:r>
              <a:rPr lang="en-US" sz="1350" b="0" dirty="0"/>
              <a:t>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Font weight - </a:t>
            </a:r>
            <a:r>
              <a:rPr lang="en-US" sz="1350" b="1" dirty="0"/>
              <a:t>Bold </a:t>
            </a:r>
            <a:r>
              <a:rPr lang="en-US" sz="1350" b="0" dirty="0"/>
              <a:t>(when used on background colors, for best accessibility).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Dark Gray </a:t>
            </a:r>
            <a:r>
              <a:rPr lang="en-US" sz="135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350" b="0" dirty="0"/>
              <a:t>Text color on Accent 1 and Accent 2. 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White </a:t>
            </a:r>
            <a:r>
              <a:rPr lang="en-US" sz="1350" b="1" dirty="0"/>
              <a:t>#FFFFFF </a:t>
            </a:r>
            <a:r>
              <a:rPr lang="en-US" sz="1350" b="0" dirty="0"/>
              <a:t>Text color </a:t>
            </a:r>
            <a:br>
              <a:rPr lang="en-US" sz="1350" b="0" dirty="0"/>
            </a:br>
            <a:r>
              <a:rPr lang="en-US" sz="135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07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151311"/>
            <a:ext cx="4231386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151311"/>
            <a:ext cx="4229100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958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831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1"/>
            <a:ext cx="4123707" cy="3249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262366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661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2E1B-353A-574A-B790-A6386A2C0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4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6CBF-390C-4B80-AD9B-1EA48D33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28440-140E-4F07-8B55-EE087458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EF483-A298-4C5B-AE6B-435EBED0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15A7-AB41-43AB-89CB-0CB8440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760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92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444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792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375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227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440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680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930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377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FF5A-3E5C-CE40-9F36-B700F50E844D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6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B6E37-1DDD-4B16-8D6A-2772CDCC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B2CBD-BF1F-43D2-B611-C8EA28B7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76D15-31E0-47F2-87CF-C6396869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699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48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18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684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0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679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916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202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15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117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11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C74E-FC8F-4E18-B959-117A76F8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7D5E2-389A-4807-88D4-D3F5E5CC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E9AA8-F68B-4F0B-8317-939429506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5DD8C-CF63-4E66-8060-D7BFAC0D7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F98B1-A1B5-4BA4-BB1B-17D7207A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605D4-9361-47CE-8C13-B3D985C1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2911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7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5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EBE7-CC2D-4978-9C27-528366E2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2194D-6E92-4F4D-8F42-D8CDBF0AB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F5E21-0798-413E-B750-24F5F1F5D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722F-BD79-4C4D-BE72-8CD1386C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D0D78-F966-4914-B670-006F26F8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2C37-6841-47DA-B163-91DE141C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3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56DA-618B-4CC3-AC5F-0D2BA1A6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9126B-92DB-4B89-9578-7EAEE36A2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4EC0B-672F-4718-8F25-F9102732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29AE-354F-4526-9D8F-839A3FF2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4887-7036-4740-BA13-1FE547E4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60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709CF-96D1-414D-B0DC-ACB06E593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7A14F-6819-4915-8C1C-805461EEE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3233-3511-4E7D-ADE1-1EA50193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C313B-6A4B-430E-A151-E10ECAF0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1DAA7-41CF-45DE-BD5A-A1D5B35F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03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3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2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2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5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7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8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42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3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41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6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5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5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7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7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9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9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88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8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6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90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7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0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/>
        </p:nvSpPr>
        <p:spPr>
          <a:xfrm rot="10800000">
            <a:off x="-4712" y="0"/>
            <a:ext cx="9153424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00300"/>
            <a:ext cx="68580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75">
                <a:solidFill>
                  <a:srgbClr val="FEEE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6678"/>
            <a:ext cx="6858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/>
        </p:nvCxnSpPr>
        <p:spPr>
          <a:xfrm>
            <a:off x="1066800" y="20574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85" y="1373108"/>
            <a:ext cx="2081911" cy="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10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69937"/>
            <a:ext cx="68580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518877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432902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50" y="1140032"/>
            <a:ext cx="8735525" cy="3268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8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151311"/>
            <a:ext cx="4231386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151311"/>
            <a:ext cx="4229100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7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917038"/>
            <a:ext cx="4231386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1534972"/>
            <a:ext cx="4231386" cy="28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917038"/>
            <a:ext cx="4231386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1534972"/>
            <a:ext cx="4231386" cy="28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13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9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1504188"/>
            <a:ext cx="2400300" cy="2355056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1508760"/>
            <a:ext cx="2400300" cy="2352294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85901"/>
            <a:ext cx="2400300" cy="2355056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1650"/>
            <a:ext cx="2057400" cy="228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17716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17716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52955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96184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1733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6659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7846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3394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8320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70072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5620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0547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7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/>
        </p:nvSpPr>
        <p:spPr>
          <a:xfrm>
            <a:off x="2861548" y="800100"/>
            <a:ext cx="4882277" cy="320549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/>
        </p:nvSpPr>
        <p:spPr>
          <a:xfrm>
            <a:off x="1400175" y="1200150"/>
            <a:ext cx="2333624" cy="23695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175" y="1200150"/>
            <a:ext cx="2333625" cy="236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2129946"/>
            <a:ext cx="4010025" cy="3429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2514600"/>
            <a:ext cx="4010025" cy="285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/>
        </p:nvSpPr>
        <p:spPr>
          <a:xfrm>
            <a:off x="-1" y="4659694"/>
            <a:ext cx="9144001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15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78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1"/>
            <a:ext cx="4123707" cy="3249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4523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1658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rgbClr val="FEEE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45490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2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65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21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/>
        </p:nvSpPr>
        <p:spPr>
          <a:xfrm rot="10800000">
            <a:off x="0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/>
        </p:nvCxnSpPr>
        <p:spPr>
          <a:xfrm>
            <a:off x="304802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1"/>
            <a:ext cx="9144000" cy="42862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967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00300"/>
            <a:ext cx="68580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6678"/>
            <a:ext cx="6858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/>
        </p:nvCxnSpPr>
        <p:spPr>
          <a:xfrm>
            <a:off x="1066800" y="2057400"/>
            <a:ext cx="70104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36" y="1373108"/>
            <a:ext cx="2086928" cy="3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2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50" y="1140032"/>
            <a:ext cx="8735525" cy="3268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16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151311"/>
            <a:ext cx="4231386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151311"/>
            <a:ext cx="4229100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49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1504188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1508761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85901"/>
            <a:ext cx="2400300" cy="235505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1771650"/>
            <a:ext cx="2057400" cy="2286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34946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/>
        </p:nvSpPr>
        <p:spPr>
          <a:xfrm>
            <a:off x="-9144" y="4659694"/>
            <a:ext cx="9162288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/>
        </p:nvSpPr>
        <p:spPr>
          <a:xfrm>
            <a:off x="2861548" y="800100"/>
            <a:ext cx="4882277" cy="32054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/>
        </p:nvSpPr>
        <p:spPr>
          <a:xfrm>
            <a:off x="1400175" y="1200150"/>
            <a:ext cx="2333624" cy="236951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175" y="1200150"/>
            <a:ext cx="2333625" cy="236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2129946"/>
            <a:ext cx="4010025" cy="3429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2514600"/>
            <a:ext cx="4010025" cy="285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05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96184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1733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6659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7846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3394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8320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70072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5620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0547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5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1"/>
            <a:ext cx="4123707" cy="3249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9830558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03457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1658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314325"/>
            <a:ext cx="4121658" cy="4086225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792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414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7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1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20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48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428625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695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110000"/>
              </a:lnSpc>
            </a:pPr>
            <a:r>
              <a:rPr lang="en-US" sz="21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/>
        </p:nvGrpSpPr>
        <p:grpSpPr>
          <a:xfrm>
            <a:off x="5228969" y="588834"/>
            <a:ext cx="3255380" cy="651076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/>
        </p:nvGrpSpPr>
        <p:grpSpPr>
          <a:xfrm>
            <a:off x="5228969" y="1425267"/>
            <a:ext cx="3255380" cy="651076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/>
        </p:nvSpPr>
        <p:spPr>
          <a:xfrm>
            <a:off x="5228969" y="2323058"/>
            <a:ext cx="325538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Minimum font size - </a:t>
            </a:r>
            <a:r>
              <a:rPr lang="en-US" sz="1350" b="1" dirty="0"/>
              <a:t>18pt</a:t>
            </a:r>
            <a:r>
              <a:rPr lang="en-US" sz="1350" b="0" dirty="0"/>
              <a:t>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Font weight - </a:t>
            </a:r>
            <a:r>
              <a:rPr lang="en-US" sz="1350" b="1" dirty="0"/>
              <a:t>Bold </a:t>
            </a:r>
            <a:r>
              <a:rPr lang="en-US" sz="1350" b="0" dirty="0"/>
              <a:t>(when used on background colors, for best accessibility).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Dark Gray </a:t>
            </a:r>
            <a:r>
              <a:rPr lang="en-US" sz="135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350" b="0" dirty="0"/>
              <a:t>Text color on Accent 1 and Accent 2. 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White </a:t>
            </a:r>
            <a:r>
              <a:rPr lang="en-US" sz="1350" b="1" dirty="0"/>
              <a:t>#FFFFFF </a:t>
            </a:r>
            <a:r>
              <a:rPr lang="en-US" sz="1350" b="0" dirty="0"/>
              <a:t>Text color </a:t>
            </a:r>
            <a:br>
              <a:rPr lang="en-US" sz="1350" b="0" dirty="0"/>
            </a:br>
            <a:r>
              <a:rPr lang="en-US" sz="135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64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/>
        </p:nvSpPr>
        <p:spPr>
          <a:xfrm rot="10800000">
            <a:off x="-4712" y="0"/>
            <a:ext cx="9153424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00300"/>
            <a:ext cx="68580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75">
                <a:solidFill>
                  <a:srgbClr val="FEEE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6678"/>
            <a:ext cx="6858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/>
        </p:nvCxnSpPr>
        <p:spPr>
          <a:xfrm>
            <a:off x="1066800" y="20574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85" y="1373108"/>
            <a:ext cx="2081911" cy="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93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69937"/>
            <a:ext cx="68580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518877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9882555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50" y="1140032"/>
            <a:ext cx="8735525" cy="3268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9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151311"/>
            <a:ext cx="4231386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151311"/>
            <a:ext cx="4229100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917038"/>
            <a:ext cx="4231386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1534972"/>
            <a:ext cx="4231386" cy="28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917038"/>
            <a:ext cx="4231386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1534972"/>
            <a:ext cx="4231386" cy="28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95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05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0" y="1504188"/>
            <a:ext cx="2400300" cy="2355056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1850" y="1508760"/>
            <a:ext cx="2400300" cy="2352294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85901"/>
            <a:ext cx="2400300" cy="2355056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71650"/>
            <a:ext cx="2057400" cy="228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7950" y="17716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300" y="17716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535080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96184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1733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6659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7846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3394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8320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70072" y="1464839"/>
            <a:ext cx="1751633" cy="155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5620" y="3018142"/>
            <a:ext cx="1760535" cy="1024466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0547" y="3183523"/>
            <a:ext cx="1510682" cy="398877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685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45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/>
        </p:nvSpPr>
        <p:spPr>
          <a:xfrm>
            <a:off x="2861548" y="800100"/>
            <a:ext cx="4882277" cy="320549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/>
        </p:nvSpPr>
        <p:spPr>
          <a:xfrm>
            <a:off x="1400175" y="1200150"/>
            <a:ext cx="2333624" cy="23695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175" y="1200150"/>
            <a:ext cx="2333625" cy="236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2129946"/>
            <a:ext cx="4010025" cy="3429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3800" y="2514600"/>
            <a:ext cx="4010025" cy="285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685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0287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/>
        </p:nvSpPr>
        <p:spPr>
          <a:xfrm>
            <a:off x="-1" y="4659694"/>
            <a:ext cx="9144001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622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63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3707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1"/>
            <a:ext cx="4123707" cy="3249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956918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1" y="221830"/>
            <a:ext cx="4121658" cy="48691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>
                <a:solidFill>
                  <a:srgbClr val="FEEE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151310"/>
            <a:ext cx="4123707" cy="3249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2317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9639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3707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4286" cy="46634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98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892" y="314325"/>
            <a:ext cx="4121658" cy="40862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71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38130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4253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/>
        </p:nvSpPr>
        <p:spPr>
          <a:xfrm rot="10800000">
            <a:off x="0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/>
        </p:nvCxnSpPr>
        <p:spPr>
          <a:xfrm>
            <a:off x="304802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1"/>
            <a:ext cx="9144000" cy="428624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82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57250"/>
            <a:ext cx="9144000" cy="428625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1A2A64-2335-4536-9166-72A8124385C0}"/>
              </a:ext>
            </a:extLst>
          </p:cNvPr>
          <p:cNvSpPr/>
          <p:nvPr/>
        </p:nvSpPr>
        <p:spPr>
          <a:xfrm>
            <a:off x="0" y="-1"/>
            <a:ext cx="9144000" cy="8572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AE0A08-38A8-44BA-80DE-EBC2C045629F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80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51" y="221830"/>
            <a:ext cx="412165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8451" y="1514299"/>
            <a:ext cx="4123707" cy="288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>
              <a:lnSpc>
                <a:spcPct val="110000"/>
              </a:lnSpc>
            </a:pPr>
            <a:r>
              <a:rPr lang="en-US" sz="21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4D0013-E605-4288-B224-76744A64611D}"/>
              </a:ext>
            </a:extLst>
          </p:cNvPr>
          <p:cNvSpPr/>
          <p:nvPr/>
        </p:nvSpPr>
        <p:spPr>
          <a:xfrm>
            <a:off x="4572000" y="0"/>
            <a:ext cx="4572000" cy="46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483C90-39CD-4F9A-8F2F-8AFEAB7C2EA7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6C9B3B6-43F8-4E53-B539-7B165FBA61F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6A566B-8DCA-4C25-A08E-DAFE1AE04BB1}"/>
              </a:ext>
            </a:extLst>
          </p:cNvPr>
          <p:cNvCxnSpPr/>
          <p:nvPr/>
        </p:nvCxnSpPr>
        <p:spPr>
          <a:xfrm>
            <a:off x="304800" y="1107576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01808D-4373-4F16-B0D3-84E045120968}"/>
              </a:ext>
            </a:extLst>
          </p:cNvPr>
          <p:cNvGrpSpPr/>
          <p:nvPr/>
        </p:nvGrpSpPr>
        <p:grpSpPr>
          <a:xfrm>
            <a:off x="5228969" y="588834"/>
            <a:ext cx="3255380" cy="651076"/>
            <a:chOff x="382104" y="3327719"/>
            <a:chExt cx="4340506" cy="8681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A766DE4-9505-49F9-BC16-E53B7557574B}"/>
                </a:ext>
              </a:extLst>
            </p:cNvPr>
            <p:cNvSpPr/>
            <p:nvPr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A9186E-24C5-439B-9270-48B687572368}"/>
                </a:ext>
              </a:extLst>
            </p:cNvPr>
            <p:cNvSpPr/>
            <p:nvPr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BC1488D-2BAB-400E-93EA-7C56104346B6}"/>
                </a:ext>
              </a:extLst>
            </p:cNvPr>
            <p:cNvSpPr/>
            <p:nvPr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2DEBD9-8791-45EA-A2B1-406B4FA28622}"/>
                </a:ext>
              </a:extLst>
            </p:cNvPr>
            <p:cNvSpPr/>
            <p:nvPr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2986D7F-7EBD-44EA-BF87-AE3E54684D00}"/>
                </a:ext>
              </a:extLst>
            </p:cNvPr>
            <p:cNvSpPr/>
            <p:nvPr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5CE6B680-14EF-4E50-A4AE-588CBD5C8528}"/>
                </a:ext>
              </a:extLst>
            </p:cNvPr>
            <p:cNvSpPr txBox="1">
              <a:spLocks/>
            </p:cNvSpPr>
            <p:nvPr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0BA9B549-1BB2-4218-95CA-56CAFBE287B1}"/>
                </a:ext>
              </a:extLst>
            </p:cNvPr>
            <p:cNvSpPr txBox="1">
              <a:spLocks/>
            </p:cNvSpPr>
            <p:nvPr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090CEBFE-A6AA-4721-91D4-66A47350FBBD}"/>
                </a:ext>
              </a:extLst>
            </p:cNvPr>
            <p:cNvSpPr txBox="1">
              <a:spLocks/>
            </p:cNvSpPr>
            <p:nvPr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41DCDB81-EE5B-4E74-95B6-AAE2C8CE25DD}"/>
                </a:ext>
              </a:extLst>
            </p:cNvPr>
            <p:cNvSpPr txBox="1">
              <a:spLocks/>
            </p:cNvSpPr>
            <p:nvPr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2D63CBBD-27FB-43E3-B458-3E6D48CED000}"/>
                </a:ext>
              </a:extLst>
            </p:cNvPr>
            <p:cNvSpPr txBox="1">
              <a:spLocks/>
            </p:cNvSpPr>
            <p:nvPr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ABB4B7-3338-4D80-81C5-6417A2600381}"/>
              </a:ext>
            </a:extLst>
          </p:cNvPr>
          <p:cNvGrpSpPr/>
          <p:nvPr/>
        </p:nvGrpSpPr>
        <p:grpSpPr>
          <a:xfrm>
            <a:off x="5228969" y="1425267"/>
            <a:ext cx="3255380" cy="651076"/>
            <a:chOff x="6794478" y="3327719"/>
            <a:chExt cx="4340506" cy="86810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328DAD-31C2-4B20-8ABC-8445488AAAFE}"/>
                </a:ext>
              </a:extLst>
            </p:cNvPr>
            <p:cNvSpPr/>
            <p:nvPr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AF57973-62C6-4E26-A830-E9A2FD2DD9D0}"/>
                </a:ext>
              </a:extLst>
            </p:cNvPr>
            <p:cNvSpPr/>
            <p:nvPr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483C13-0AC6-4A3B-B8ED-6DC38852309C}"/>
                </a:ext>
              </a:extLst>
            </p:cNvPr>
            <p:cNvSpPr/>
            <p:nvPr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BE4855-40C6-45E8-A728-41FAE4BD1C98}"/>
                </a:ext>
              </a:extLst>
            </p:cNvPr>
            <p:cNvSpPr/>
            <p:nvPr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3D751A-9801-4A65-BCB4-8460D1B7651A}"/>
                </a:ext>
              </a:extLst>
            </p:cNvPr>
            <p:cNvSpPr/>
            <p:nvPr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6F146AEC-93C9-43E8-B142-4B8ACF90435D}"/>
                </a:ext>
              </a:extLst>
            </p:cNvPr>
            <p:cNvSpPr txBox="1">
              <a:spLocks/>
            </p:cNvSpPr>
            <p:nvPr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1</a:t>
              </a:r>
            </a:p>
          </p:txBody>
        </p:sp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45ACFF38-9970-44E1-B54A-C8058FF79CF7}"/>
                </a:ext>
              </a:extLst>
            </p:cNvPr>
            <p:cNvSpPr txBox="1">
              <a:spLocks/>
            </p:cNvSpPr>
            <p:nvPr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/>
                <a:t>2</a:t>
              </a: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A9840DC2-FBF9-4F91-BC36-9134864A98A4}"/>
                </a:ext>
              </a:extLst>
            </p:cNvPr>
            <p:cNvSpPr txBox="1">
              <a:spLocks/>
            </p:cNvSpPr>
            <p:nvPr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8128D60C-8154-43B1-92C0-45ADDB938245}"/>
                </a:ext>
              </a:extLst>
            </p:cNvPr>
            <p:cNvSpPr txBox="1">
              <a:spLocks/>
            </p:cNvSpPr>
            <p:nvPr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30DB4997-B644-4D3B-B799-B476E4DEB4F3}"/>
                </a:ext>
              </a:extLst>
            </p:cNvPr>
            <p:cNvSpPr txBox="1">
              <a:spLocks/>
            </p:cNvSpPr>
            <p:nvPr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5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791B3C9-501F-493F-95AE-974DADCB8B5B}"/>
              </a:ext>
            </a:extLst>
          </p:cNvPr>
          <p:cNvSpPr txBox="1"/>
          <p:nvPr/>
        </p:nvSpPr>
        <p:spPr>
          <a:xfrm>
            <a:off x="5228969" y="2323058"/>
            <a:ext cx="325538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Minimum font size - </a:t>
            </a:r>
            <a:r>
              <a:rPr lang="en-US" sz="1350" b="1" dirty="0"/>
              <a:t>18pt</a:t>
            </a:r>
            <a:r>
              <a:rPr lang="en-US" sz="1350" b="0" dirty="0"/>
              <a:t>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Font weight - </a:t>
            </a:r>
            <a:r>
              <a:rPr lang="en-US" sz="1350" b="1" dirty="0"/>
              <a:t>Bold </a:t>
            </a:r>
            <a:r>
              <a:rPr lang="en-US" sz="1350" b="0" dirty="0"/>
              <a:t>(when used on background colors, for best accessibility).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Dark Gray </a:t>
            </a:r>
            <a:r>
              <a:rPr lang="en-US" sz="135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350" b="0" dirty="0"/>
              <a:t>Text color on Accent 1 and Accent 2. </a:t>
            </a:r>
          </a:p>
          <a:p>
            <a:pPr marL="214313" indent="-214313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b="0" dirty="0"/>
              <a:t>Use the White </a:t>
            </a:r>
            <a:r>
              <a:rPr lang="en-US" sz="1350" b="1" dirty="0"/>
              <a:t>#FFFFFF </a:t>
            </a:r>
            <a:r>
              <a:rPr lang="en-US" sz="1350" b="0" dirty="0"/>
              <a:t>Text color </a:t>
            </a:r>
            <a:br>
              <a:rPr lang="en-US" sz="1350" b="0" dirty="0"/>
            </a:br>
            <a:r>
              <a:rPr lang="en-US" sz="1350" b="0" dirty="0"/>
              <a:t>on Accent 3, Accent 4, and Accent 5.</a:t>
            </a:r>
          </a:p>
        </p:txBody>
      </p:sp>
    </p:spTree>
    <p:extLst>
      <p:ext uri="{BB962C8B-B14F-4D97-AF65-F5344CB8AC3E}">
        <p14:creationId xmlns:p14="http://schemas.microsoft.com/office/powerpoint/2010/main" val="36003848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/>
        </p:nvSpPr>
        <p:spPr>
          <a:xfrm rot="10800000">
            <a:off x="-4712" y="0"/>
            <a:ext cx="9153424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00300"/>
            <a:ext cx="6858000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375">
                <a:solidFill>
                  <a:srgbClr val="FEEE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6678"/>
            <a:ext cx="6858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/>
        </p:nvCxnSpPr>
        <p:spPr>
          <a:xfrm>
            <a:off x="1066800" y="2057400"/>
            <a:ext cx="701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85" y="1373108"/>
            <a:ext cx="2081911" cy="3223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F03901-1080-4899-8415-08B935FC9C58}"/>
              </a:ext>
            </a:extLst>
          </p:cNvPr>
          <p:cNvCxnSpPr/>
          <p:nvPr/>
        </p:nvCxnSpPr>
        <p:spPr>
          <a:xfrm>
            <a:off x="1066800" y="2057400"/>
            <a:ext cx="70104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oastmasters International">
            <a:extLst>
              <a:ext uri="{FF2B5EF4-FFF2-40B4-BE49-F238E27FC236}">
                <a16:creationId xmlns:a16="http://schemas.microsoft.com/office/drawing/2014/main" id="{0E8AF2A2-16FE-442B-8100-7CAB4E66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36" y="1373108"/>
            <a:ext cx="2086928" cy="32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15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69937"/>
            <a:ext cx="6858000" cy="548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518877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4BA1E-AF53-4F54-BA97-EDB2EE10836E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1AEEA-B294-4A94-8B46-C963B05A383A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191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8450" y="1140032"/>
            <a:ext cx="8735525" cy="3268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781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08451" y="1151311"/>
            <a:ext cx="4231386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6451" y="1151311"/>
            <a:ext cx="4229100" cy="3249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83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8451" y="917038"/>
            <a:ext cx="4231386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451" y="1534972"/>
            <a:ext cx="4231386" cy="28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2589" y="917038"/>
            <a:ext cx="4231386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12589" y="1534972"/>
            <a:ext cx="4231386" cy="28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58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0406"/>
            <a:ext cx="8735525" cy="486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6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26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53.xml"/><Relationship Id="rId34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5" Type="http://schemas.openxmlformats.org/officeDocument/2006/relationships/slideLayout" Target="../slideLayouts/slideLayout157.xml"/><Relationship Id="rId33" Type="http://schemas.openxmlformats.org/officeDocument/2006/relationships/slideLayout" Target="../slideLayouts/slideLayout165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56.xml"/><Relationship Id="rId32" Type="http://schemas.openxmlformats.org/officeDocument/2006/relationships/slideLayout" Target="../slideLayouts/slideLayout164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slideLayout" Target="../slideLayouts/slideLayout155.xml"/><Relationship Id="rId28" Type="http://schemas.openxmlformats.org/officeDocument/2006/relationships/slideLayout" Target="../slideLayouts/slideLayout160.xml"/><Relationship Id="rId36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Relationship Id="rId27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62.xml"/><Relationship Id="rId35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4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4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AED7E-1426-449A-995B-4C9217AD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02FF-3CC1-4BC7-9EE5-F33FD5A3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572A-15F2-4FED-999E-547367182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6778-A651-4F25-B26C-54D237DB4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E4A9A-34CD-4C90-B52B-3A430C48F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5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5949-C8EA-400B-9C90-FAFDB597A5D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D699-7726-4253-97C4-E86495F3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6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9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/>
        </p:nvSpPr>
        <p:spPr>
          <a:xfrm>
            <a:off x="-1" y="4659694"/>
            <a:ext cx="9144001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198899"/>
            <a:ext cx="8735526" cy="320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3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3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27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/>
        </p:nvSpPr>
        <p:spPr>
          <a:xfrm>
            <a:off x="-1" y="4659694"/>
            <a:ext cx="9144001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198899"/>
            <a:ext cx="8735526" cy="320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3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57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27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/>
        </p:nvSpPr>
        <p:spPr>
          <a:xfrm>
            <a:off x="-1" y="4659694"/>
            <a:ext cx="9144001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198899"/>
            <a:ext cx="8735526" cy="320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3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B93204-5F25-4637-B432-71B2F7812DAF}"/>
              </a:ext>
            </a:extLst>
          </p:cNvPr>
          <p:cNvSpPr/>
          <p:nvPr/>
        </p:nvSpPr>
        <p:spPr>
          <a:xfrm>
            <a:off x="0" y="4659694"/>
            <a:ext cx="9144000" cy="483806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Toastmasters International">
            <a:extLst>
              <a:ext uri="{FF2B5EF4-FFF2-40B4-BE49-F238E27FC236}">
                <a16:creationId xmlns:a16="http://schemas.microsoft.com/office/drawing/2014/main" id="{5184D3D1-CEA7-415A-9623-E33171D45974}"/>
              </a:ext>
            </a:extLst>
          </p:cNvPr>
          <p:cNvPicPr>
            <a:picLocks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70" y="4737470"/>
            <a:ext cx="1330405" cy="3036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792153-C216-420B-8C42-FDC11E0ED1C4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77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  <p:sldLayoutId id="2147483932" r:id="rId22"/>
    <p:sldLayoutId id="2147483933" r:id="rId23"/>
    <p:sldLayoutId id="2147483934" r:id="rId24"/>
    <p:sldLayoutId id="2147483935" r:id="rId25"/>
    <p:sldLayoutId id="2147483936" r:id="rId26"/>
    <p:sldLayoutId id="2147483937" r:id="rId27"/>
    <p:sldLayoutId id="2147483938" r:id="rId28"/>
    <p:sldLayoutId id="2147483939" r:id="rId29"/>
    <p:sldLayoutId id="2147483940" r:id="rId30"/>
    <p:sldLayoutId id="2147483941" r:id="rId31"/>
    <p:sldLayoutId id="2147483942" r:id="rId32"/>
    <p:sldLayoutId id="2147483943" r:id="rId33"/>
    <p:sldLayoutId id="2147483944" r:id="rId34"/>
    <p:sldLayoutId id="2147483945" r:id="rId35"/>
    <p:sldLayoutId id="2147483948" r:id="rId36"/>
    <p:sldLayoutId id="2147483951" r:id="rId37"/>
    <p:sldLayoutId id="2147483954" r:id="rId38"/>
    <p:sldLayoutId id="2147483955" r:id="rId39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27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240">
          <p15:clr>
            <a:srgbClr val="F26B43"/>
          </p15:clr>
        </p15:guide>
        <p15:guide id="13" pos="7440">
          <p15:clr>
            <a:srgbClr val="F26B43"/>
          </p15:clr>
        </p15:guide>
        <p15:guide id="14" orient="horz" pos="264">
          <p15:clr>
            <a:srgbClr val="F26B43"/>
          </p15:clr>
        </p15:guide>
        <p15:guide id="15" pos="3840">
          <p15:clr>
            <a:srgbClr val="F26B43"/>
          </p15:clr>
        </p15:guide>
        <p15:guide id="16" orient="horz" pos="1008">
          <p15:clr>
            <a:srgbClr val="F26B43"/>
          </p15:clr>
        </p15:guide>
        <p15:guide id="17" pos="168">
          <p15:clr>
            <a:srgbClr val="F26B43"/>
          </p15:clr>
        </p15:guide>
        <p15:guide id="18" pos="7512">
          <p15:clr>
            <a:srgbClr val="F26B43"/>
          </p15:clr>
        </p15:guide>
        <p15:guide id="19" orient="horz" pos="3768">
          <p15:clr>
            <a:srgbClr val="F26B43"/>
          </p15:clr>
        </p15:guide>
        <p15:guide id="20" orient="horz" pos="369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/>
        </p:nvSpPr>
        <p:spPr>
          <a:xfrm rot="10800000">
            <a:off x="-1" y="0"/>
            <a:ext cx="9144001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/>
        </p:nvSpPr>
        <p:spPr>
          <a:xfrm>
            <a:off x="-1" y="4659694"/>
            <a:ext cx="9144001" cy="48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237" y="1198899"/>
            <a:ext cx="8735526" cy="320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50" y="221830"/>
            <a:ext cx="8735525" cy="483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/>
        </p:nvCxnSpPr>
        <p:spPr>
          <a:xfrm>
            <a:off x="304800" y="74241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23" y="4808248"/>
            <a:ext cx="1205865" cy="1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6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  <p:sldLayoutId id="2147483976" r:id="rId20"/>
    <p:sldLayoutId id="2147483977" r:id="rId21"/>
    <p:sldLayoutId id="2147483978" r:id="rId22"/>
    <p:sldLayoutId id="2147483979" r:id="rId23"/>
    <p:sldLayoutId id="2147483980" r:id="rId24"/>
    <p:sldLayoutId id="2147483981" r:id="rId25"/>
    <p:sldLayoutId id="2147483982" r:id="rId26"/>
    <p:sldLayoutId id="2147483983" r:id="rId27"/>
    <p:sldLayoutId id="2147483984" r:id="rId28"/>
    <p:sldLayoutId id="2147483985" r:id="rId29"/>
    <p:sldLayoutId id="2147483986" r:id="rId30"/>
    <p:sldLayoutId id="2147483987" r:id="rId31"/>
    <p:sldLayoutId id="2147483988" r:id="rId32"/>
    <p:sldLayoutId id="2147483989" r:id="rId33"/>
    <p:sldLayoutId id="2147483990" r:id="rId34"/>
    <p:sldLayoutId id="2147483991" r:id="rId35"/>
    <p:sldLayoutId id="2147483994" r:id="rId36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27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5FC8-714B-4C4C-8A23-966A8153C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37EB-DFBB-4F0F-B216-4FD98B8B7F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3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473" y="461209"/>
            <a:ext cx="2874209" cy="72858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yriad Pro"/>
              </a:rPr>
              <a:t>District 30</a:t>
            </a:r>
          </a:p>
        </p:txBody>
      </p:sp>
      <p:pic>
        <p:nvPicPr>
          <p:cNvPr id="4" name="Content Placeholder 3" descr="2022_2023-THEME-3-BANNER-with-Logo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2026" b="-82026"/>
          <a:stretch>
            <a:fillRect/>
          </a:stretch>
        </p:blipFill>
        <p:spPr>
          <a:xfrm>
            <a:off x="7780" y="-1167515"/>
            <a:ext cx="9136220" cy="3760957"/>
          </a:xfrm>
        </p:spPr>
      </p:pic>
      <p:sp>
        <p:nvSpPr>
          <p:cNvPr id="6" name="TextBox 5"/>
          <p:cNvSpPr txBox="1"/>
          <p:nvPr/>
        </p:nvSpPr>
        <p:spPr>
          <a:xfrm>
            <a:off x="2270483" y="906178"/>
            <a:ext cx="3482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yriad Pro"/>
                <a:cs typeface="Myriad Pro"/>
              </a:rPr>
              <a:t>2022 - 2023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C6A96-F740-8F67-287B-0C0079A6F9A7}"/>
              </a:ext>
            </a:extLst>
          </p:cNvPr>
          <p:cNvSpPr txBox="1"/>
          <p:nvPr/>
        </p:nvSpPr>
        <p:spPr>
          <a:xfrm>
            <a:off x="716973" y="1634758"/>
            <a:ext cx="776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Thank You for Attending the Area N41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154C9-B908-728B-E8B6-D31E922B0AAF}"/>
              </a:ext>
            </a:extLst>
          </p:cNvPr>
          <p:cNvSpPr txBox="1"/>
          <p:nvPr/>
        </p:nvSpPr>
        <p:spPr>
          <a:xfrm>
            <a:off x="716973" y="3038411"/>
            <a:ext cx="776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Table Topics and </a:t>
            </a:r>
            <a:br>
              <a:rPr lang="en-US" sz="4800" dirty="0"/>
            </a:br>
            <a:r>
              <a:rPr lang="en-US" sz="4800" dirty="0"/>
              <a:t>International Speech Contests</a:t>
            </a:r>
          </a:p>
        </p:txBody>
      </p:sp>
    </p:spTree>
    <p:extLst>
      <p:ext uri="{BB962C8B-B14F-4D97-AF65-F5344CB8AC3E}">
        <p14:creationId xmlns:p14="http://schemas.microsoft.com/office/powerpoint/2010/main" val="32701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push dir="u"/>
      </p:transition>
    </mc:Choice>
    <mc:Fallback xmlns="">
      <p:transition spd="slow" advClick="0" advTm="10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0983" y="13"/>
            <a:ext cx="7124700" cy="7285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District 30 Upcoming Contests</a:t>
            </a:r>
          </a:p>
        </p:txBody>
      </p:sp>
      <p:pic>
        <p:nvPicPr>
          <p:cNvPr id="4" name="Content Placeholder 3" descr="Toastmasters-Logo-Color-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563" r="-50563"/>
          <a:stretch>
            <a:fillRect/>
          </a:stretch>
        </p:blipFill>
        <p:spPr>
          <a:xfrm>
            <a:off x="0" y="130678"/>
            <a:ext cx="1984333" cy="818480"/>
          </a:xfrm>
          <a:effectLst/>
        </p:spPr>
      </p:pic>
      <p:sp>
        <p:nvSpPr>
          <p:cNvPr id="6" name="TextBox 5"/>
          <p:cNvSpPr txBox="1"/>
          <p:nvPr/>
        </p:nvSpPr>
        <p:spPr>
          <a:xfrm>
            <a:off x="414846" y="1334420"/>
            <a:ext cx="348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Northwest Division (A)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April 21</a:t>
            </a:r>
            <a:r>
              <a:rPr lang="en-US" sz="16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st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 6:30pm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6490" y="436361"/>
            <a:ext cx="7212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___________________________________________________________________________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3EF98-7984-E802-168D-6710DBE8F6AF}"/>
              </a:ext>
            </a:extLst>
          </p:cNvPr>
          <p:cNvSpPr txBox="1"/>
          <p:nvPr/>
        </p:nvSpPr>
        <p:spPr>
          <a:xfrm>
            <a:off x="4370319" y="3753764"/>
            <a:ext cx="348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Northeast Division (E)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April  TBD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87E8F-E34B-465B-B253-891229EA625F}"/>
              </a:ext>
            </a:extLst>
          </p:cNvPr>
          <p:cNvSpPr txBox="1"/>
          <p:nvPr/>
        </p:nvSpPr>
        <p:spPr>
          <a:xfrm>
            <a:off x="307472" y="3648696"/>
            <a:ext cx="348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West Division (W)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April TBD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6E9BD-9948-7E2B-9EF4-9E40A68C86AD}"/>
              </a:ext>
            </a:extLst>
          </p:cNvPr>
          <p:cNvSpPr txBox="1"/>
          <p:nvPr/>
        </p:nvSpPr>
        <p:spPr>
          <a:xfrm>
            <a:off x="473728" y="2417933"/>
            <a:ext cx="348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Central North Division (C)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April TBD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295D9-814E-9BF5-9215-53566BF19E74}"/>
              </a:ext>
            </a:extLst>
          </p:cNvPr>
          <p:cNvSpPr txBox="1"/>
          <p:nvPr/>
        </p:nvSpPr>
        <p:spPr>
          <a:xfrm>
            <a:off x="4370319" y="2347219"/>
            <a:ext cx="348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North Division (N)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April 23rd 2:00pm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B545F-E48D-4E18-4290-8177658DC55B}"/>
              </a:ext>
            </a:extLst>
          </p:cNvPr>
          <p:cNvSpPr txBox="1"/>
          <p:nvPr/>
        </p:nvSpPr>
        <p:spPr>
          <a:xfrm>
            <a:off x="4510565" y="1287905"/>
            <a:ext cx="348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Southwest Division (D)</a:t>
            </a: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April 15</a:t>
            </a:r>
            <a:r>
              <a:rPr lang="en-US" sz="16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th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Myriad Pro"/>
                <a:cs typeface="Myriad Pro"/>
              </a:rPr>
              <a:t> 9:00am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push dir="r"/>
      </p:transition>
    </mc:Choice>
    <mc:Fallback xmlns="">
      <p:transition spd="slow" advClick="0" advTm="10000"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41000">
              <a:schemeClr val="bg2">
                <a:lumMod val="20000"/>
                <a:lumOff val="80000"/>
              </a:schemeClr>
            </a:gs>
            <a:gs pos="65000">
              <a:schemeClr val="accent5">
                <a:lumMod val="20000"/>
                <a:lumOff val="8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4235" y="13"/>
            <a:ext cx="6449291" cy="7285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Myriad Pro"/>
              </a:rPr>
              <a:t>Toastmasters Core Values</a:t>
            </a:r>
          </a:p>
        </p:txBody>
      </p:sp>
      <p:pic>
        <p:nvPicPr>
          <p:cNvPr id="4" name="Content Placeholder 3" descr="Toastmasters-Logo-Color-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563" r="-50563"/>
          <a:stretch>
            <a:fillRect/>
          </a:stretch>
        </p:blipFill>
        <p:spPr>
          <a:xfrm>
            <a:off x="0" y="130678"/>
            <a:ext cx="1984333" cy="818480"/>
          </a:xfrm>
          <a:effectLst/>
        </p:spPr>
      </p:pic>
      <p:sp>
        <p:nvSpPr>
          <p:cNvPr id="7" name="TextBox 6"/>
          <p:cNvSpPr txBox="1"/>
          <p:nvPr/>
        </p:nvSpPr>
        <p:spPr>
          <a:xfrm>
            <a:off x="1196490" y="436361"/>
            <a:ext cx="7212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___________________________________________________________________________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3D22B-DD2D-DA22-FB0C-24A62ECB7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7" r="50000" b="3419"/>
          <a:stretch/>
        </p:blipFill>
        <p:spPr>
          <a:xfrm>
            <a:off x="3586770" y="1477070"/>
            <a:ext cx="2338714" cy="2436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F269A9-96AB-D865-95BC-0B6F6AFBA362}"/>
              </a:ext>
            </a:extLst>
          </p:cNvPr>
          <p:cNvSpPr txBox="1"/>
          <p:nvPr/>
        </p:nvSpPr>
        <p:spPr>
          <a:xfrm>
            <a:off x="6665205" y="1709541"/>
            <a:ext cx="214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Respect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59E09-7561-824F-FAC2-69430BCB0254}"/>
              </a:ext>
            </a:extLst>
          </p:cNvPr>
          <p:cNvSpPr txBox="1"/>
          <p:nvPr/>
        </p:nvSpPr>
        <p:spPr>
          <a:xfrm>
            <a:off x="6472132" y="2787628"/>
            <a:ext cx="214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Excellence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CCF2B-C31D-C4EB-914A-9C896B020342}"/>
              </a:ext>
            </a:extLst>
          </p:cNvPr>
          <p:cNvSpPr txBox="1"/>
          <p:nvPr/>
        </p:nvSpPr>
        <p:spPr>
          <a:xfrm>
            <a:off x="992166" y="2787628"/>
            <a:ext cx="214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8158E-0FA3-BD0E-7B82-0862F55E7203}"/>
              </a:ext>
            </a:extLst>
          </p:cNvPr>
          <p:cNvSpPr txBox="1"/>
          <p:nvPr/>
        </p:nvSpPr>
        <p:spPr>
          <a:xfrm>
            <a:off x="955755" y="1709540"/>
            <a:ext cx="214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17386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ipple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8473" y="461209"/>
            <a:ext cx="2874209" cy="72858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yriad Pro"/>
              </a:rPr>
              <a:t>District 30</a:t>
            </a:r>
          </a:p>
        </p:txBody>
      </p:sp>
      <p:pic>
        <p:nvPicPr>
          <p:cNvPr id="4" name="Content Placeholder 3" descr="2022_2023-THEME-3-BANNER-with-Logo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2026" b="-82026"/>
          <a:stretch>
            <a:fillRect/>
          </a:stretch>
        </p:blipFill>
        <p:spPr>
          <a:xfrm>
            <a:off x="7780" y="-1167515"/>
            <a:ext cx="9136220" cy="3760957"/>
          </a:xfrm>
        </p:spPr>
      </p:pic>
      <p:sp>
        <p:nvSpPr>
          <p:cNvPr id="6" name="TextBox 5"/>
          <p:cNvSpPr txBox="1"/>
          <p:nvPr/>
        </p:nvSpPr>
        <p:spPr>
          <a:xfrm>
            <a:off x="2270483" y="906178"/>
            <a:ext cx="3482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yriad Pro"/>
                <a:cs typeface="Myriad Pro"/>
              </a:rPr>
              <a:t>2022 - 2023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2B21A66-76EC-4F42-B6B3-0C83DDA1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5" y="546550"/>
            <a:ext cx="2874209" cy="728580"/>
          </a:xfrm>
        </p:spPr>
        <p:txBody>
          <a:bodyPr>
            <a:noAutofit/>
          </a:bodyPr>
          <a:lstStyle/>
          <a:p>
            <a:r>
              <a:rPr lang="en-US" sz="4000" cap="small" dirty="0">
                <a:latin typeface="Myriad Pro"/>
              </a:rPr>
              <a:t>The Stage is Growing</a:t>
            </a:r>
            <a:br>
              <a:rPr lang="en-US" sz="4000" dirty="0">
                <a:latin typeface="Myriad Pro"/>
              </a:rPr>
            </a:br>
            <a:r>
              <a:rPr lang="en-US" sz="1200" dirty="0">
                <a:latin typeface="Myriad Pro"/>
              </a:rPr>
              <a:t>Saturday, May 7</a:t>
            </a:r>
            <a:endParaRPr lang="en-US" sz="4000" dirty="0">
              <a:latin typeface="Myriad Pr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6575E7-6395-4BEA-8A76-CB31E12E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0"/>
            <a:ext cx="3968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2263CE-2131-4328-A9C4-2DB6973DC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1" y="1783748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3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1742-84A3-40B0-A1A8-F73D95E0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chemeClr val="tx1"/>
                </a:solidFill>
              </a:rPr>
              <a:t>The Stage is Growing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E4501-B50A-4477-8143-5D2A489925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International Speech Contest</a:t>
            </a:r>
          </a:p>
          <a:p>
            <a:pPr marL="0" indent="0" algn="ctr">
              <a:buNone/>
            </a:pPr>
            <a:r>
              <a:rPr lang="en-US" dirty="0"/>
              <a:t>Saturday, May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1A74E-688F-49D5-8E08-0653093A33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Table Topics Speech Contest</a:t>
            </a:r>
          </a:p>
          <a:p>
            <a:pPr marL="0" indent="0" algn="ctr">
              <a:buNone/>
            </a:pPr>
            <a:r>
              <a:rPr lang="en-US" dirty="0"/>
              <a:t>Sunday, May 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2BD2B-3382-452F-A26C-4022286B8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41" b="976"/>
          <a:stretch/>
        </p:blipFill>
        <p:spPr>
          <a:xfrm>
            <a:off x="5867401" y="2029764"/>
            <a:ext cx="2105319" cy="2548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B1103-CEA6-4543-85F7-81B9E6517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79"/>
          <a:stretch/>
        </p:blipFill>
        <p:spPr>
          <a:xfrm>
            <a:off x="1455631" y="2029764"/>
            <a:ext cx="1820970" cy="25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 thruBlk="1" dir="r"/>
      </p:transition>
    </mc:Choice>
    <mc:Fallback xmlns=""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1000"/>
                <a:lumOff val="49000"/>
              </a:schemeClr>
            </a:gs>
            <a:gs pos="49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9671DF-1E9E-4C79-926F-97FC1D8F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Club Mission: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4DB49-3DC6-40E6-95B5-7527130428C4}"/>
              </a:ext>
            </a:extLst>
          </p:cNvPr>
          <p:cNvSpPr txBox="1"/>
          <p:nvPr/>
        </p:nvSpPr>
        <p:spPr>
          <a:xfrm>
            <a:off x="502920" y="1417320"/>
            <a:ext cx="738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We provide a supportive and positive learning experience in which members are empowered to develop communication and leadership skills, resulting in greater self-confidence and personal growth.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838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Click="0" advTm="12000">
        <p15:prstTrans prst="peelOff"/>
      </p:transition>
    </mc:Choice>
    <mc:Fallback xmlns="">
      <p:transition spd="slow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D30 2022-2023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30 2022-2023 theme" id="{2F6E81F7-95E2-4618-865F-427FF25B8311}" vid="{89EE0E01-4D6B-4367-A76C-1D890FE7F30E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30 2022-2023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30 2022-2023 theme" id="{2F6E81F7-95E2-4618-865F-427FF25B8311}" vid="{89EE0E01-4D6B-4367-A76C-1D890FE7F30E}"/>
    </a:ext>
  </a:extLst>
</a:theme>
</file>

<file path=ppt/theme/theme5.xml><?xml version="1.0" encoding="utf-8"?>
<a:theme xmlns:a="http://schemas.openxmlformats.org/drawingml/2006/main" name="Toastmaster Theme 2021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astmaster Theme 2021" id="{6AC4E5C9-6C19-4308-9F6D-B2CA5170D9EB}" vid="{65DAC1EE-6ADF-4B46-B745-B9570BB8D3C2}"/>
    </a:ext>
  </a:extLst>
</a:theme>
</file>

<file path=ppt/theme/theme6.xml><?xml version="1.0" encoding="utf-8"?>
<a:theme xmlns:a="http://schemas.openxmlformats.org/drawingml/2006/main" name="Toastmaster theme 2021 2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astmaster theme 2021 2" id="{D89135EC-5A04-40C8-9E6A-07DC275E6E9D}" vid="{094E987F-6181-4082-8093-E1123CE84C74}"/>
    </a:ext>
  </a:extLst>
</a:theme>
</file>

<file path=ppt/theme/theme7.xml><?xml version="1.0" encoding="utf-8"?>
<a:theme xmlns:a="http://schemas.openxmlformats.org/drawingml/2006/main" name="3_Toastmaster Theme 2021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astmaster Theme 2021" id="{6AC4E5C9-6C19-4308-9F6D-B2CA5170D9EB}" vid="{65DAC1EE-6ADF-4B46-B745-B9570BB8D3C2}"/>
    </a:ext>
  </a:extLst>
</a:theme>
</file>

<file path=ppt/theme/theme8.xml><?xml version="1.0" encoding="utf-8"?>
<a:theme xmlns:a="http://schemas.openxmlformats.org/drawingml/2006/main" name="4_Toastmaster Theme 2021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astmaster Theme 2021" id="{6AC4E5C9-6C19-4308-9F6D-B2CA5170D9EB}" vid="{65DAC1EE-6ADF-4B46-B745-B9570BB8D3C2}"/>
    </a:ext>
  </a:extLst>
</a:theme>
</file>

<file path=ppt/theme/theme9.xml><?xml version="1.0" encoding="utf-8"?>
<a:theme xmlns:a="http://schemas.openxmlformats.org/drawingml/2006/main" name="2_D30 2022-2023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30 2022-2023 theme" id="{2F6E81F7-95E2-4618-865F-427FF25B8311}" vid="{89EE0E01-4D6B-4367-A76C-1D890FE7F3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D30 2022-2023 theme</Template>
  <TotalTime>5216</TotalTime>
  <Words>142</Words>
  <Application>Microsoft Office PowerPoint</Application>
  <PresentationFormat>On-screen Show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Myriad Pro Semibold</vt:lpstr>
      <vt:lpstr>D30 2022-2023 theme</vt:lpstr>
      <vt:lpstr>1_Office Theme</vt:lpstr>
      <vt:lpstr>2_Office Theme</vt:lpstr>
      <vt:lpstr>1_D30 2022-2023 theme</vt:lpstr>
      <vt:lpstr>Toastmaster Theme 2021</vt:lpstr>
      <vt:lpstr>Toastmaster theme 2021 2</vt:lpstr>
      <vt:lpstr>3_Toastmaster Theme 2021</vt:lpstr>
      <vt:lpstr>4_Toastmaster Theme 2021</vt:lpstr>
      <vt:lpstr>2_D30 2022-2023 theme</vt:lpstr>
      <vt:lpstr>6_Office Theme</vt:lpstr>
      <vt:lpstr>District 30</vt:lpstr>
      <vt:lpstr>District 30 Upcoming Contests</vt:lpstr>
      <vt:lpstr>Toastmasters Core Values</vt:lpstr>
      <vt:lpstr>District 30</vt:lpstr>
      <vt:lpstr>The Stage is Growing Saturday, May 7</vt:lpstr>
      <vt:lpstr>The Stage is Growing</vt:lpstr>
      <vt:lpstr>Club Mission:</vt:lpstr>
    </vt:vector>
  </TitlesOfParts>
  <Company>Stella Lorens Enterprises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Stella Lorens</dc:creator>
  <cp:lastModifiedBy>Anderson, Patti</cp:lastModifiedBy>
  <cp:revision>21</cp:revision>
  <dcterms:created xsi:type="dcterms:W3CDTF">2022-09-09T16:37:44Z</dcterms:created>
  <dcterms:modified xsi:type="dcterms:W3CDTF">2023-03-09T21:17:31Z</dcterms:modified>
</cp:coreProperties>
</file>