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3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5.xml" ContentType="application/vnd.openxmlformats-officedocument.them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3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4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4"/>
    <p:sldMasterId id="2147483903" r:id="rId5"/>
    <p:sldMasterId id="2147483915" r:id="rId6"/>
    <p:sldMasterId id="2147483922" r:id="rId7"/>
    <p:sldMasterId id="2147483935" r:id="rId8"/>
  </p:sldMasterIdLst>
  <p:notesMasterIdLst>
    <p:notesMasterId r:id="rId32"/>
  </p:notesMasterIdLst>
  <p:handoutMasterIdLst>
    <p:handoutMasterId r:id="rId33"/>
  </p:handoutMasterIdLst>
  <p:sldIdLst>
    <p:sldId id="1205" r:id="rId9"/>
    <p:sldId id="1196" r:id="rId10"/>
    <p:sldId id="270" r:id="rId11"/>
    <p:sldId id="1200" r:id="rId12"/>
    <p:sldId id="1201" r:id="rId13"/>
    <p:sldId id="1202" r:id="rId14"/>
    <p:sldId id="258" r:id="rId15"/>
    <p:sldId id="1197" r:id="rId16"/>
    <p:sldId id="1183" r:id="rId17"/>
    <p:sldId id="1188" r:id="rId18"/>
    <p:sldId id="1189" r:id="rId19"/>
    <p:sldId id="1190" r:id="rId20"/>
    <p:sldId id="1191" r:id="rId21"/>
    <p:sldId id="1192" r:id="rId22"/>
    <p:sldId id="1193" r:id="rId23"/>
    <p:sldId id="1173" r:id="rId24"/>
    <p:sldId id="1182" r:id="rId25"/>
    <p:sldId id="1175" r:id="rId26"/>
    <p:sldId id="1194" r:id="rId27"/>
    <p:sldId id="288" r:id="rId28"/>
    <p:sldId id="1122" r:id="rId29"/>
    <p:sldId id="886" r:id="rId30"/>
    <p:sldId id="1204" r:id="rId31"/>
  </p:sldIdLst>
  <p:sldSz cx="12192000" cy="6858000"/>
  <p:notesSz cx="6950075" cy="9236075"/>
  <p:custDataLst>
    <p:tags r:id="rId3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039D815-ED35-4CC7-BF67-F7049279B7D5}">
          <p14:sldIdLst/>
        </p14:section>
        <p14:section name="Default Section" id="{86358F65-C6AC-4AB7-9C74-5A05130E48EB}">
          <p14:sldIdLst>
            <p14:sldId id="1205"/>
            <p14:sldId id="1196"/>
            <p14:sldId id="270"/>
            <p14:sldId id="1200"/>
            <p14:sldId id="1201"/>
            <p14:sldId id="1202"/>
            <p14:sldId id="258"/>
            <p14:sldId id="1197"/>
            <p14:sldId id="1183"/>
            <p14:sldId id="1188"/>
            <p14:sldId id="1189"/>
            <p14:sldId id="1190"/>
            <p14:sldId id="1191"/>
            <p14:sldId id="1192"/>
            <p14:sldId id="1193"/>
            <p14:sldId id="1173"/>
            <p14:sldId id="1182"/>
            <p14:sldId id="1175"/>
            <p14:sldId id="1194"/>
            <p14:sldId id="288"/>
            <p14:sldId id="1122"/>
            <p14:sldId id="886"/>
            <p14:sldId id="12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256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9B2B1"/>
    <a:srgbClr val="772432"/>
    <a:srgbClr val="781327"/>
    <a:srgbClr val="3B0104"/>
    <a:srgbClr val="FEEE9F"/>
    <a:srgbClr val="595959"/>
    <a:srgbClr val="004164"/>
    <a:srgbClr val="00374A"/>
    <a:srgbClr val="004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8" autoAdjust="0"/>
    <p:restoredTop sz="93401" autoAdjust="0"/>
  </p:normalViewPr>
  <p:slideViewPr>
    <p:cSldViewPr snapToGrid="0">
      <p:cViewPr>
        <p:scale>
          <a:sx n="81" d="100"/>
          <a:sy n="81" d="100"/>
        </p:scale>
        <p:origin x="634" y="110"/>
      </p:cViewPr>
      <p:guideLst>
        <p:guide orient="horz" pos="1032"/>
        <p:guide pos="256"/>
        <p:guide pos="384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0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tags" Target="tags/tag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DA6AB2-2502-4C68-9905-5BE77647C7DD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31A3FEF-F4BB-4CBA-BC6A-42E19EF8D8E5}">
      <dgm:prSet/>
      <dgm:spPr/>
      <dgm:t>
        <a:bodyPr/>
        <a:lstStyle/>
        <a:p>
          <a:r>
            <a:rPr lang="en-US"/>
            <a:t>The Student</a:t>
          </a:r>
        </a:p>
      </dgm:t>
    </dgm:pt>
    <dgm:pt modelId="{D9B78638-7B6B-4C82-BE9F-18CC5F94BF97}" type="parTrans" cxnId="{EC213FDA-17EA-41B5-B97E-C7A1B5353C5A}">
      <dgm:prSet/>
      <dgm:spPr/>
      <dgm:t>
        <a:bodyPr/>
        <a:lstStyle/>
        <a:p>
          <a:endParaRPr lang="en-US"/>
        </a:p>
      </dgm:t>
    </dgm:pt>
    <dgm:pt modelId="{5C07B0DF-BBB3-40ED-8F72-BFFCC5D670B3}" type="sibTrans" cxnId="{EC213FDA-17EA-41B5-B97E-C7A1B5353C5A}">
      <dgm:prSet/>
      <dgm:spPr/>
      <dgm:t>
        <a:bodyPr/>
        <a:lstStyle/>
        <a:p>
          <a:endParaRPr lang="en-US"/>
        </a:p>
      </dgm:t>
    </dgm:pt>
    <dgm:pt modelId="{7241079C-5B00-459F-A0D1-6D8EE40460CD}">
      <dgm:prSet/>
      <dgm:spPr/>
      <dgm:t>
        <a:bodyPr/>
        <a:lstStyle/>
        <a:p>
          <a:r>
            <a:rPr lang="en-US"/>
            <a:t>The Early Career Enthusiast</a:t>
          </a:r>
        </a:p>
      </dgm:t>
    </dgm:pt>
    <dgm:pt modelId="{9485AE28-E543-427A-AAC7-B3BD6098BDE6}" type="parTrans" cxnId="{90547312-0D91-43F3-935C-77F641777D2F}">
      <dgm:prSet/>
      <dgm:spPr/>
      <dgm:t>
        <a:bodyPr/>
        <a:lstStyle/>
        <a:p>
          <a:endParaRPr lang="en-US"/>
        </a:p>
      </dgm:t>
    </dgm:pt>
    <dgm:pt modelId="{E50F4BF3-AF4A-46C1-86E3-96BF80759F1C}" type="sibTrans" cxnId="{90547312-0D91-43F3-935C-77F641777D2F}">
      <dgm:prSet/>
      <dgm:spPr/>
      <dgm:t>
        <a:bodyPr/>
        <a:lstStyle/>
        <a:p>
          <a:endParaRPr lang="en-US"/>
        </a:p>
      </dgm:t>
    </dgm:pt>
    <dgm:pt modelId="{D22E3877-AC93-49F2-8B3E-E4976AABFC85}">
      <dgm:prSet/>
      <dgm:spPr/>
      <dgm:t>
        <a:bodyPr/>
        <a:lstStyle/>
        <a:p>
          <a:r>
            <a:rPr lang="en-US"/>
            <a:t>The Striving Associates</a:t>
          </a:r>
        </a:p>
      </dgm:t>
    </dgm:pt>
    <dgm:pt modelId="{282AA695-E2D2-4472-95CC-3B415AFBFA8B}" type="parTrans" cxnId="{CF326402-3A6E-4B4E-9CFA-C212839E8CEC}">
      <dgm:prSet/>
      <dgm:spPr/>
      <dgm:t>
        <a:bodyPr/>
        <a:lstStyle/>
        <a:p>
          <a:endParaRPr lang="en-US"/>
        </a:p>
      </dgm:t>
    </dgm:pt>
    <dgm:pt modelId="{892BD1E3-E361-43AC-815F-84C67CD5797A}" type="sibTrans" cxnId="{CF326402-3A6E-4B4E-9CFA-C212839E8CEC}">
      <dgm:prSet/>
      <dgm:spPr/>
      <dgm:t>
        <a:bodyPr/>
        <a:lstStyle/>
        <a:p>
          <a:endParaRPr lang="en-US"/>
        </a:p>
      </dgm:t>
    </dgm:pt>
    <dgm:pt modelId="{79656008-30F5-474F-B379-011506B8C13B}">
      <dgm:prSet/>
      <dgm:spPr/>
      <dgm:t>
        <a:bodyPr/>
        <a:lstStyle/>
        <a:p>
          <a:r>
            <a:rPr lang="en-US"/>
            <a:t>The Social Professional</a:t>
          </a:r>
        </a:p>
      </dgm:t>
    </dgm:pt>
    <dgm:pt modelId="{A70E19F3-2511-4FA6-B209-0F6EBA8DA8E3}" type="parTrans" cxnId="{58207A8D-A96B-435D-BDAE-76D21B1D1B90}">
      <dgm:prSet/>
      <dgm:spPr/>
      <dgm:t>
        <a:bodyPr/>
        <a:lstStyle/>
        <a:p>
          <a:endParaRPr lang="en-US"/>
        </a:p>
      </dgm:t>
    </dgm:pt>
    <dgm:pt modelId="{4D41A2E7-3E54-4116-BE6B-531379364DB3}" type="sibTrans" cxnId="{58207A8D-A96B-435D-BDAE-76D21B1D1B90}">
      <dgm:prSet/>
      <dgm:spPr/>
      <dgm:t>
        <a:bodyPr/>
        <a:lstStyle/>
        <a:p>
          <a:endParaRPr lang="en-US"/>
        </a:p>
      </dgm:t>
    </dgm:pt>
    <dgm:pt modelId="{30645CE3-8410-441B-BD52-D514D573C2D6}">
      <dgm:prSet/>
      <dgm:spPr/>
      <dgm:t>
        <a:bodyPr/>
        <a:lstStyle/>
        <a:p>
          <a:r>
            <a:rPr lang="en-US"/>
            <a:t>The Confident Leader</a:t>
          </a:r>
        </a:p>
      </dgm:t>
    </dgm:pt>
    <dgm:pt modelId="{E1B36A74-C5EC-439A-8E7D-42D0DFDFFF2A}" type="parTrans" cxnId="{803F000C-6FA4-42F7-BDB4-5AA9D38D2F9F}">
      <dgm:prSet/>
      <dgm:spPr/>
      <dgm:t>
        <a:bodyPr/>
        <a:lstStyle/>
        <a:p>
          <a:endParaRPr lang="en-US"/>
        </a:p>
      </dgm:t>
    </dgm:pt>
    <dgm:pt modelId="{87207BB1-46F5-49A8-8F91-C1960AFBA5B4}" type="sibTrans" cxnId="{803F000C-6FA4-42F7-BDB4-5AA9D38D2F9F}">
      <dgm:prSet/>
      <dgm:spPr/>
      <dgm:t>
        <a:bodyPr/>
        <a:lstStyle/>
        <a:p>
          <a:endParaRPr lang="en-US"/>
        </a:p>
      </dgm:t>
    </dgm:pt>
    <dgm:pt modelId="{02F00171-0EAE-4D36-BD51-1F027E423754}">
      <dgm:prSet/>
      <dgm:spPr/>
      <dgm:t>
        <a:bodyPr/>
        <a:lstStyle/>
        <a:p>
          <a:r>
            <a:rPr lang="en-US"/>
            <a:t>The Successful Leader</a:t>
          </a:r>
        </a:p>
      </dgm:t>
    </dgm:pt>
    <dgm:pt modelId="{0A56531A-07DF-4136-88AC-82988354DB80}" type="parTrans" cxnId="{BCB448DA-2C5D-4F64-90B8-08AF0621B732}">
      <dgm:prSet/>
      <dgm:spPr/>
      <dgm:t>
        <a:bodyPr/>
        <a:lstStyle/>
        <a:p>
          <a:endParaRPr lang="en-US"/>
        </a:p>
      </dgm:t>
    </dgm:pt>
    <dgm:pt modelId="{41690983-9A1C-4A72-BA89-F5967BEE5BCB}" type="sibTrans" cxnId="{BCB448DA-2C5D-4F64-90B8-08AF0621B732}">
      <dgm:prSet/>
      <dgm:spPr/>
      <dgm:t>
        <a:bodyPr/>
        <a:lstStyle/>
        <a:p>
          <a:endParaRPr lang="en-US"/>
        </a:p>
      </dgm:t>
    </dgm:pt>
    <dgm:pt modelId="{15B27E2E-849C-4DD3-A70E-7DDFB2A96ECC}">
      <dgm:prSet/>
      <dgm:spPr/>
      <dgm:t>
        <a:bodyPr/>
        <a:lstStyle/>
        <a:p>
          <a:r>
            <a:rPr lang="en-US"/>
            <a:t>The Retiree</a:t>
          </a:r>
        </a:p>
      </dgm:t>
    </dgm:pt>
    <dgm:pt modelId="{0C20749D-53CC-4D92-9E48-0552EC3C05A5}" type="parTrans" cxnId="{3F15CB2D-A28C-4575-9913-1EAB8980C165}">
      <dgm:prSet/>
      <dgm:spPr/>
      <dgm:t>
        <a:bodyPr/>
        <a:lstStyle/>
        <a:p>
          <a:endParaRPr lang="en-US"/>
        </a:p>
      </dgm:t>
    </dgm:pt>
    <dgm:pt modelId="{942E0626-D767-4004-9563-1BEE63BA4931}" type="sibTrans" cxnId="{3F15CB2D-A28C-4575-9913-1EAB8980C165}">
      <dgm:prSet/>
      <dgm:spPr/>
      <dgm:t>
        <a:bodyPr/>
        <a:lstStyle/>
        <a:p>
          <a:endParaRPr lang="en-US"/>
        </a:p>
      </dgm:t>
    </dgm:pt>
    <dgm:pt modelId="{BEB8F804-EE84-43A0-9D3B-A782E2AAA02E}" type="pres">
      <dgm:prSet presAssocID="{3FDA6AB2-2502-4C68-9905-5BE77647C7DD}" presName="diagram" presStyleCnt="0">
        <dgm:presLayoutVars>
          <dgm:dir/>
          <dgm:resizeHandles val="exact"/>
        </dgm:presLayoutVars>
      </dgm:prSet>
      <dgm:spPr/>
    </dgm:pt>
    <dgm:pt modelId="{6CDE0AC4-88F9-4E5B-8C03-7EE6013B32A2}" type="pres">
      <dgm:prSet presAssocID="{231A3FEF-F4BB-4CBA-BC6A-42E19EF8D8E5}" presName="node" presStyleLbl="node1" presStyleIdx="0" presStyleCnt="7">
        <dgm:presLayoutVars>
          <dgm:bulletEnabled val="1"/>
        </dgm:presLayoutVars>
      </dgm:prSet>
      <dgm:spPr/>
    </dgm:pt>
    <dgm:pt modelId="{3EA37356-CA4D-40E2-BD1C-16C57B3B020E}" type="pres">
      <dgm:prSet presAssocID="{5C07B0DF-BBB3-40ED-8F72-BFFCC5D670B3}" presName="sibTrans" presStyleCnt="0"/>
      <dgm:spPr/>
    </dgm:pt>
    <dgm:pt modelId="{3BE5AFA0-8A56-49BC-9C10-924EC8AFB633}" type="pres">
      <dgm:prSet presAssocID="{7241079C-5B00-459F-A0D1-6D8EE40460CD}" presName="node" presStyleLbl="node1" presStyleIdx="1" presStyleCnt="7">
        <dgm:presLayoutVars>
          <dgm:bulletEnabled val="1"/>
        </dgm:presLayoutVars>
      </dgm:prSet>
      <dgm:spPr/>
    </dgm:pt>
    <dgm:pt modelId="{2EBFFF52-A30E-4BD1-82A1-14A951562DB2}" type="pres">
      <dgm:prSet presAssocID="{E50F4BF3-AF4A-46C1-86E3-96BF80759F1C}" presName="sibTrans" presStyleCnt="0"/>
      <dgm:spPr/>
    </dgm:pt>
    <dgm:pt modelId="{9F436BCE-5CC6-4DEE-BADD-A7D84DACE257}" type="pres">
      <dgm:prSet presAssocID="{D22E3877-AC93-49F2-8B3E-E4976AABFC85}" presName="node" presStyleLbl="node1" presStyleIdx="2" presStyleCnt="7">
        <dgm:presLayoutVars>
          <dgm:bulletEnabled val="1"/>
        </dgm:presLayoutVars>
      </dgm:prSet>
      <dgm:spPr/>
    </dgm:pt>
    <dgm:pt modelId="{4F20CEAE-8DD7-4C79-8A39-F140D607F8DA}" type="pres">
      <dgm:prSet presAssocID="{892BD1E3-E361-43AC-815F-84C67CD5797A}" presName="sibTrans" presStyleCnt="0"/>
      <dgm:spPr/>
    </dgm:pt>
    <dgm:pt modelId="{5CD72945-CAA7-4D0C-BA19-4BA642DB718E}" type="pres">
      <dgm:prSet presAssocID="{79656008-30F5-474F-B379-011506B8C13B}" presName="node" presStyleLbl="node1" presStyleIdx="3" presStyleCnt="7">
        <dgm:presLayoutVars>
          <dgm:bulletEnabled val="1"/>
        </dgm:presLayoutVars>
      </dgm:prSet>
      <dgm:spPr/>
    </dgm:pt>
    <dgm:pt modelId="{1ED94E3E-3425-48E4-914B-77AD7752B88F}" type="pres">
      <dgm:prSet presAssocID="{4D41A2E7-3E54-4116-BE6B-531379364DB3}" presName="sibTrans" presStyleCnt="0"/>
      <dgm:spPr/>
    </dgm:pt>
    <dgm:pt modelId="{36479905-FF9D-4456-A3D7-29293D7A3143}" type="pres">
      <dgm:prSet presAssocID="{30645CE3-8410-441B-BD52-D514D573C2D6}" presName="node" presStyleLbl="node1" presStyleIdx="4" presStyleCnt="7">
        <dgm:presLayoutVars>
          <dgm:bulletEnabled val="1"/>
        </dgm:presLayoutVars>
      </dgm:prSet>
      <dgm:spPr/>
    </dgm:pt>
    <dgm:pt modelId="{5247B77B-35FF-461B-9D4C-E60CE5392A0B}" type="pres">
      <dgm:prSet presAssocID="{87207BB1-46F5-49A8-8F91-C1960AFBA5B4}" presName="sibTrans" presStyleCnt="0"/>
      <dgm:spPr/>
    </dgm:pt>
    <dgm:pt modelId="{A6615CF1-1C4E-44E5-A0A7-A806C824A3A5}" type="pres">
      <dgm:prSet presAssocID="{02F00171-0EAE-4D36-BD51-1F027E423754}" presName="node" presStyleLbl="node1" presStyleIdx="5" presStyleCnt="7">
        <dgm:presLayoutVars>
          <dgm:bulletEnabled val="1"/>
        </dgm:presLayoutVars>
      </dgm:prSet>
      <dgm:spPr/>
    </dgm:pt>
    <dgm:pt modelId="{D26AA0DC-6C08-443F-B105-F744A68C571E}" type="pres">
      <dgm:prSet presAssocID="{41690983-9A1C-4A72-BA89-F5967BEE5BCB}" presName="sibTrans" presStyleCnt="0"/>
      <dgm:spPr/>
    </dgm:pt>
    <dgm:pt modelId="{35124FC4-76CA-450E-B4F8-FD366965208C}" type="pres">
      <dgm:prSet presAssocID="{15B27E2E-849C-4DD3-A70E-7DDFB2A96ECC}" presName="node" presStyleLbl="node1" presStyleIdx="6" presStyleCnt="7">
        <dgm:presLayoutVars>
          <dgm:bulletEnabled val="1"/>
        </dgm:presLayoutVars>
      </dgm:prSet>
      <dgm:spPr/>
    </dgm:pt>
  </dgm:ptLst>
  <dgm:cxnLst>
    <dgm:cxn modelId="{CF326402-3A6E-4B4E-9CFA-C212839E8CEC}" srcId="{3FDA6AB2-2502-4C68-9905-5BE77647C7DD}" destId="{D22E3877-AC93-49F2-8B3E-E4976AABFC85}" srcOrd="2" destOrd="0" parTransId="{282AA695-E2D2-4472-95CC-3B415AFBFA8B}" sibTransId="{892BD1E3-E361-43AC-815F-84C67CD5797A}"/>
    <dgm:cxn modelId="{1DBAD606-1D87-4110-BDF7-9B21C4E27A91}" type="presOf" srcId="{231A3FEF-F4BB-4CBA-BC6A-42E19EF8D8E5}" destId="{6CDE0AC4-88F9-4E5B-8C03-7EE6013B32A2}" srcOrd="0" destOrd="0" presId="urn:microsoft.com/office/officeart/2005/8/layout/default"/>
    <dgm:cxn modelId="{803F000C-6FA4-42F7-BDB4-5AA9D38D2F9F}" srcId="{3FDA6AB2-2502-4C68-9905-5BE77647C7DD}" destId="{30645CE3-8410-441B-BD52-D514D573C2D6}" srcOrd="4" destOrd="0" parTransId="{E1B36A74-C5EC-439A-8E7D-42D0DFDFFF2A}" sibTransId="{87207BB1-46F5-49A8-8F91-C1960AFBA5B4}"/>
    <dgm:cxn modelId="{90547312-0D91-43F3-935C-77F641777D2F}" srcId="{3FDA6AB2-2502-4C68-9905-5BE77647C7DD}" destId="{7241079C-5B00-459F-A0D1-6D8EE40460CD}" srcOrd="1" destOrd="0" parTransId="{9485AE28-E543-427A-AAC7-B3BD6098BDE6}" sibTransId="{E50F4BF3-AF4A-46C1-86E3-96BF80759F1C}"/>
    <dgm:cxn modelId="{3F15CB2D-A28C-4575-9913-1EAB8980C165}" srcId="{3FDA6AB2-2502-4C68-9905-5BE77647C7DD}" destId="{15B27E2E-849C-4DD3-A70E-7DDFB2A96ECC}" srcOrd="6" destOrd="0" parTransId="{0C20749D-53CC-4D92-9E48-0552EC3C05A5}" sibTransId="{942E0626-D767-4004-9563-1BEE63BA4931}"/>
    <dgm:cxn modelId="{D9CF2A5C-5C33-496A-B410-F5990AAFF287}" type="presOf" srcId="{30645CE3-8410-441B-BD52-D514D573C2D6}" destId="{36479905-FF9D-4456-A3D7-29293D7A3143}" srcOrd="0" destOrd="0" presId="urn:microsoft.com/office/officeart/2005/8/layout/default"/>
    <dgm:cxn modelId="{3EEB4160-9055-4EC1-8667-18D564F456EC}" type="presOf" srcId="{7241079C-5B00-459F-A0D1-6D8EE40460CD}" destId="{3BE5AFA0-8A56-49BC-9C10-924EC8AFB633}" srcOrd="0" destOrd="0" presId="urn:microsoft.com/office/officeart/2005/8/layout/default"/>
    <dgm:cxn modelId="{EE96054A-3335-4170-9A19-06626582D39C}" type="presOf" srcId="{3FDA6AB2-2502-4C68-9905-5BE77647C7DD}" destId="{BEB8F804-EE84-43A0-9D3B-A782E2AAA02E}" srcOrd="0" destOrd="0" presId="urn:microsoft.com/office/officeart/2005/8/layout/default"/>
    <dgm:cxn modelId="{7B663C75-6BD6-4B66-80EC-253CF23930A9}" type="presOf" srcId="{D22E3877-AC93-49F2-8B3E-E4976AABFC85}" destId="{9F436BCE-5CC6-4DEE-BADD-A7D84DACE257}" srcOrd="0" destOrd="0" presId="urn:microsoft.com/office/officeart/2005/8/layout/default"/>
    <dgm:cxn modelId="{3CFF507E-77E8-4A6C-A558-166DA22E9052}" type="presOf" srcId="{79656008-30F5-474F-B379-011506B8C13B}" destId="{5CD72945-CAA7-4D0C-BA19-4BA642DB718E}" srcOrd="0" destOrd="0" presId="urn:microsoft.com/office/officeart/2005/8/layout/default"/>
    <dgm:cxn modelId="{A041C787-B515-4A23-949A-C28CCA12BEFB}" type="presOf" srcId="{02F00171-0EAE-4D36-BD51-1F027E423754}" destId="{A6615CF1-1C4E-44E5-A0A7-A806C824A3A5}" srcOrd="0" destOrd="0" presId="urn:microsoft.com/office/officeart/2005/8/layout/default"/>
    <dgm:cxn modelId="{58207A8D-A96B-435D-BDAE-76D21B1D1B90}" srcId="{3FDA6AB2-2502-4C68-9905-5BE77647C7DD}" destId="{79656008-30F5-474F-B379-011506B8C13B}" srcOrd="3" destOrd="0" parTransId="{A70E19F3-2511-4FA6-B209-0F6EBA8DA8E3}" sibTransId="{4D41A2E7-3E54-4116-BE6B-531379364DB3}"/>
    <dgm:cxn modelId="{2D370891-F91B-44F7-BE54-DBB7018F7563}" type="presOf" srcId="{15B27E2E-849C-4DD3-A70E-7DDFB2A96ECC}" destId="{35124FC4-76CA-450E-B4F8-FD366965208C}" srcOrd="0" destOrd="0" presId="urn:microsoft.com/office/officeart/2005/8/layout/default"/>
    <dgm:cxn modelId="{EC213FDA-17EA-41B5-B97E-C7A1B5353C5A}" srcId="{3FDA6AB2-2502-4C68-9905-5BE77647C7DD}" destId="{231A3FEF-F4BB-4CBA-BC6A-42E19EF8D8E5}" srcOrd="0" destOrd="0" parTransId="{D9B78638-7B6B-4C82-BE9F-18CC5F94BF97}" sibTransId="{5C07B0DF-BBB3-40ED-8F72-BFFCC5D670B3}"/>
    <dgm:cxn modelId="{BCB448DA-2C5D-4F64-90B8-08AF0621B732}" srcId="{3FDA6AB2-2502-4C68-9905-5BE77647C7DD}" destId="{02F00171-0EAE-4D36-BD51-1F027E423754}" srcOrd="5" destOrd="0" parTransId="{0A56531A-07DF-4136-88AC-82988354DB80}" sibTransId="{41690983-9A1C-4A72-BA89-F5967BEE5BCB}"/>
    <dgm:cxn modelId="{C17F9E57-CBCA-4B37-9011-4B9081509625}" type="presParOf" srcId="{BEB8F804-EE84-43A0-9D3B-A782E2AAA02E}" destId="{6CDE0AC4-88F9-4E5B-8C03-7EE6013B32A2}" srcOrd="0" destOrd="0" presId="urn:microsoft.com/office/officeart/2005/8/layout/default"/>
    <dgm:cxn modelId="{C7B1C50B-4AB8-4C76-A16D-65C3E08E6E0C}" type="presParOf" srcId="{BEB8F804-EE84-43A0-9D3B-A782E2AAA02E}" destId="{3EA37356-CA4D-40E2-BD1C-16C57B3B020E}" srcOrd="1" destOrd="0" presId="urn:microsoft.com/office/officeart/2005/8/layout/default"/>
    <dgm:cxn modelId="{0A84B250-C2B5-42E7-B5ED-6249102117A4}" type="presParOf" srcId="{BEB8F804-EE84-43A0-9D3B-A782E2AAA02E}" destId="{3BE5AFA0-8A56-49BC-9C10-924EC8AFB633}" srcOrd="2" destOrd="0" presId="urn:microsoft.com/office/officeart/2005/8/layout/default"/>
    <dgm:cxn modelId="{8582213D-141F-46F1-9EEE-5C288B93B1ED}" type="presParOf" srcId="{BEB8F804-EE84-43A0-9D3B-A782E2AAA02E}" destId="{2EBFFF52-A30E-4BD1-82A1-14A951562DB2}" srcOrd="3" destOrd="0" presId="urn:microsoft.com/office/officeart/2005/8/layout/default"/>
    <dgm:cxn modelId="{790AC6B4-D717-4B96-8DA5-7746672621F9}" type="presParOf" srcId="{BEB8F804-EE84-43A0-9D3B-A782E2AAA02E}" destId="{9F436BCE-5CC6-4DEE-BADD-A7D84DACE257}" srcOrd="4" destOrd="0" presId="urn:microsoft.com/office/officeart/2005/8/layout/default"/>
    <dgm:cxn modelId="{5DEBA886-EC07-4597-A2D6-155785A7C193}" type="presParOf" srcId="{BEB8F804-EE84-43A0-9D3B-A782E2AAA02E}" destId="{4F20CEAE-8DD7-4C79-8A39-F140D607F8DA}" srcOrd="5" destOrd="0" presId="urn:microsoft.com/office/officeart/2005/8/layout/default"/>
    <dgm:cxn modelId="{2AE6543D-4D41-4A81-B015-DDA31C618CF4}" type="presParOf" srcId="{BEB8F804-EE84-43A0-9D3B-A782E2AAA02E}" destId="{5CD72945-CAA7-4D0C-BA19-4BA642DB718E}" srcOrd="6" destOrd="0" presId="urn:microsoft.com/office/officeart/2005/8/layout/default"/>
    <dgm:cxn modelId="{68A63FF9-EF5E-4699-941A-B4B636FF5F09}" type="presParOf" srcId="{BEB8F804-EE84-43A0-9D3B-A782E2AAA02E}" destId="{1ED94E3E-3425-48E4-914B-77AD7752B88F}" srcOrd="7" destOrd="0" presId="urn:microsoft.com/office/officeart/2005/8/layout/default"/>
    <dgm:cxn modelId="{B6DD2602-8B92-486C-AB1D-6DBC67BEEBCC}" type="presParOf" srcId="{BEB8F804-EE84-43A0-9D3B-A782E2AAA02E}" destId="{36479905-FF9D-4456-A3D7-29293D7A3143}" srcOrd="8" destOrd="0" presId="urn:microsoft.com/office/officeart/2005/8/layout/default"/>
    <dgm:cxn modelId="{2BC2C75A-A372-4048-A12C-E77EF1D81C0F}" type="presParOf" srcId="{BEB8F804-EE84-43A0-9D3B-A782E2AAA02E}" destId="{5247B77B-35FF-461B-9D4C-E60CE5392A0B}" srcOrd="9" destOrd="0" presId="urn:microsoft.com/office/officeart/2005/8/layout/default"/>
    <dgm:cxn modelId="{37F434A8-40C4-4805-9612-75E0449D257E}" type="presParOf" srcId="{BEB8F804-EE84-43A0-9D3B-A782E2AAA02E}" destId="{A6615CF1-1C4E-44E5-A0A7-A806C824A3A5}" srcOrd="10" destOrd="0" presId="urn:microsoft.com/office/officeart/2005/8/layout/default"/>
    <dgm:cxn modelId="{42C58324-A8AB-492E-A298-CF7FD088F0FA}" type="presParOf" srcId="{BEB8F804-EE84-43A0-9D3B-A782E2AAA02E}" destId="{D26AA0DC-6C08-443F-B105-F744A68C571E}" srcOrd="11" destOrd="0" presId="urn:microsoft.com/office/officeart/2005/8/layout/default"/>
    <dgm:cxn modelId="{6ED4636C-B96C-4B20-AF9A-8A3761C1DE3E}" type="presParOf" srcId="{BEB8F804-EE84-43A0-9D3B-A782E2AAA02E}" destId="{35124FC4-76CA-450E-B4F8-FD366965208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E0AC4-88F9-4E5B-8C03-7EE6013B32A2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The Student</a:t>
          </a:r>
        </a:p>
      </dsp:txBody>
      <dsp:txXfrm>
        <a:off x="3080" y="587032"/>
        <a:ext cx="2444055" cy="1466433"/>
      </dsp:txXfrm>
    </dsp:sp>
    <dsp:sp modelId="{3BE5AFA0-8A56-49BC-9C10-924EC8AFB633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The Early Career Enthusiast</a:t>
          </a:r>
        </a:p>
      </dsp:txBody>
      <dsp:txXfrm>
        <a:off x="2691541" y="587032"/>
        <a:ext cx="2444055" cy="1466433"/>
      </dsp:txXfrm>
    </dsp:sp>
    <dsp:sp modelId="{9F436BCE-5CC6-4DEE-BADD-A7D84DACE257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The Striving Associates</a:t>
          </a:r>
        </a:p>
      </dsp:txBody>
      <dsp:txXfrm>
        <a:off x="5380002" y="587032"/>
        <a:ext cx="2444055" cy="1466433"/>
      </dsp:txXfrm>
    </dsp:sp>
    <dsp:sp modelId="{5CD72945-CAA7-4D0C-BA19-4BA642DB718E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The Social Professional</a:t>
          </a:r>
        </a:p>
      </dsp:txBody>
      <dsp:txXfrm>
        <a:off x="8068463" y="587032"/>
        <a:ext cx="2444055" cy="1466433"/>
      </dsp:txXfrm>
    </dsp:sp>
    <dsp:sp modelId="{36479905-FF9D-4456-A3D7-29293D7A3143}">
      <dsp:nvSpPr>
        <dsp:cNvPr id="0" name=""/>
        <dsp:cNvSpPr/>
      </dsp:nvSpPr>
      <dsp:spPr>
        <a:xfrm>
          <a:off x="1347311" y="2297871"/>
          <a:ext cx="2444055" cy="14664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The Confident Leader</a:t>
          </a:r>
        </a:p>
      </dsp:txBody>
      <dsp:txXfrm>
        <a:off x="1347311" y="2297871"/>
        <a:ext cx="2444055" cy="1466433"/>
      </dsp:txXfrm>
    </dsp:sp>
    <dsp:sp modelId="{A6615CF1-1C4E-44E5-A0A7-A806C824A3A5}">
      <dsp:nvSpPr>
        <dsp:cNvPr id="0" name=""/>
        <dsp:cNvSpPr/>
      </dsp:nvSpPr>
      <dsp:spPr>
        <a:xfrm>
          <a:off x="4035772" y="2297871"/>
          <a:ext cx="2444055" cy="14664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The Successful Leader</a:t>
          </a:r>
        </a:p>
      </dsp:txBody>
      <dsp:txXfrm>
        <a:off x="4035772" y="2297871"/>
        <a:ext cx="2444055" cy="1466433"/>
      </dsp:txXfrm>
    </dsp:sp>
    <dsp:sp modelId="{35124FC4-76CA-450E-B4F8-FD366965208C}">
      <dsp:nvSpPr>
        <dsp:cNvPr id="0" name=""/>
        <dsp:cNvSpPr/>
      </dsp:nvSpPr>
      <dsp:spPr>
        <a:xfrm>
          <a:off x="6724233" y="2297871"/>
          <a:ext cx="2444055" cy="14664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The Retiree</a:t>
          </a:r>
        </a:p>
      </dsp:txBody>
      <dsp:txXfrm>
        <a:off x="6724233" y="2297871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3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93C94-3FBD-FB46-A5E3-6E0B773E7CAB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3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67A31-8043-ED45-8053-40091903E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5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6E6FB2C-DA94-C541-9E89-F92525DB3B64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C54B805-CDAB-3A40-8111-AB777D1FA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5F7FC-F666-4C8D-86E8-45F0C9FDC5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56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5F7FC-F666-4C8D-86E8-45F0C9FDC5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398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53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A08D9BE2-0983-4F1F-B450-5AAE438209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1pPr>
            <a:lvl2pPr marL="765610" indent="-294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2pPr>
            <a:lvl3pPr marL="1177862" indent="-235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ヒラギノ角ゴ Pro W3"/>
              </a:defRPr>
            </a:lvl3pPr>
            <a:lvl4pPr marL="1649006" indent="-235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ヒラギノ角ゴ Pro W3"/>
              </a:defRPr>
            </a:lvl4pPr>
            <a:lvl5pPr marL="2120151" indent="-235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ヒラギノ角ゴ Pro W3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ヒラギノ角ゴ Pro W3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ヒラギノ角ゴ Pro W3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ヒラギノ角ゴ Pro W3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ヒラギノ角ゴ Pro W3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F39535-6EEC-428C-9C85-187657BEA24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ＭＳ Ｐゴシック" panose="020B0600070205080204" pitchFamily="34" charset="-128"/>
              </a:rPr>
              <a:pPr marL="0" marR="0" lvl="0" indent="0" algn="r" defTabSz="4572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9E29B982-B37D-4682-ADFF-D430C886F2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40483DE2-6D9A-484C-81E6-1AD2629816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18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6908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9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9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9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9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0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2.xml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3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4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5.xml"/><Relationship Id="rId4" Type="http://schemas.openxmlformats.org/officeDocument/2006/relationships/image" Target="../media/image13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6.xml"/><Relationship Id="rId4" Type="http://schemas.openxmlformats.org/officeDocument/2006/relationships/image" Target="../media/image12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7.xml"/><Relationship Id="rId4" Type="http://schemas.openxmlformats.org/officeDocument/2006/relationships/image" Target="../media/image1.emf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0.xml"/><Relationship Id="rId4" Type="http://schemas.openxmlformats.org/officeDocument/2006/relationships/image" Target="../media/image1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1.xml"/><Relationship Id="rId4" Type="http://schemas.openxmlformats.org/officeDocument/2006/relationships/image" Target="../media/image1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2.xml"/><Relationship Id="rId4" Type="http://schemas.openxmlformats.org/officeDocument/2006/relationships/image" Target="../media/image1.emf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3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4.xml"/><Relationship Id="rId4" Type="http://schemas.openxmlformats.org/officeDocument/2006/relationships/image" Target="../media/image1.emf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5.xml"/><Relationship Id="rId4" Type="http://schemas.openxmlformats.org/officeDocument/2006/relationships/image" Target="../media/image1.emf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6.xml"/><Relationship Id="rId4" Type="http://schemas.openxmlformats.org/officeDocument/2006/relationships/image" Target="../media/image1.emf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7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1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7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9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0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2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6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8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9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0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7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8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9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0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1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2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3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4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5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6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7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8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9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0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1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2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3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4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5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6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9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0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1.xml"/><Relationship Id="rId4" Type="http://schemas.openxmlformats.org/officeDocument/2006/relationships/image" Target="../media/image1.emf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2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4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5.xml"/><Relationship Id="rId4" Type="http://schemas.openxmlformats.org/officeDocument/2006/relationships/image" Target="../media/image51.pn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6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7.xml"/><Relationship Id="rId4" Type="http://schemas.openxmlformats.org/officeDocument/2006/relationships/image" Target="../media/image43.pn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8.xml"/><Relationship Id="rId4" Type="http://schemas.openxmlformats.org/officeDocument/2006/relationships/image" Target="../media/image44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5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6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8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0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1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2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3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4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5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6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7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8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9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0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1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2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3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8.xml"/><Relationship Id="rId4" Type="http://schemas.openxmlformats.org/officeDocument/2006/relationships/image" Target="../media/image1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3.xml"/><Relationship Id="rId4" Type="http://schemas.openxmlformats.org/officeDocument/2006/relationships/image" Target="../media/image4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4.xml"/><Relationship Id="rId4" Type="http://schemas.openxmlformats.org/officeDocument/2006/relationships/image" Target="../media/image44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dark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CFBB67-1C30-854A-8B9B-E5B5838EF18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200400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sp>
        <p:nvSpPr>
          <p:cNvPr id="15" name="Content Placeholder 17"/>
          <p:cNvSpPr>
            <a:spLocks noGrp="1"/>
          </p:cNvSpPr>
          <p:nvPr>
            <p:ph sz="quarter" idx="10" hasCustomPrompt="1"/>
          </p:nvPr>
        </p:nvSpPr>
        <p:spPr>
          <a:xfrm>
            <a:off x="2197100" y="4195570"/>
            <a:ext cx="77978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1639968"/>
            <a:ext cx="3101903" cy="6189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8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  <a:p>
            <a:pPr lvl="0"/>
            <a:endParaRPr lang="en-US" dirty="0"/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5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560B7-6646-4762-9221-F6DF7C039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DDEC1-784B-4A08-87BB-1403FDF47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DF8DA-A842-4E97-ADF9-76B6C72FC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0EC99-3534-4F55-9EA3-51ECE2D12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0016-4220-496F-8B75-7E91D295D25F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3F679-A032-4DAE-B05B-67AD7572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B9774-8F96-451B-B46F-DDFCC8D6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1E90-5AA7-4764-BDFE-6FEF0C69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773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7DFAC-3F7F-4505-8819-2F2C02E3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30C555-B3CF-42CC-92EB-80FEB9375B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42218-947C-419B-8158-B477E87E5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F1996-0875-4DEA-839A-6EFD7047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0016-4220-496F-8B75-7E91D295D25F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092A1-8084-47B0-A0EC-2C24EF23A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F1B1F-3260-4E8D-9479-F9D7D848A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1E90-5AA7-4764-BDFE-6FEF0C69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234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2018D-0D2E-4828-9DF2-4BAA98E5F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30B7FB-1E5C-4250-B885-9688FF3C0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CDC62-81E7-4C85-AD82-8D87CFDE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0016-4220-496F-8B75-7E91D295D25F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09048-08AB-42DA-A4F4-0B6A41B4F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6F61E-3D5C-4A9D-A1EB-1D2EA1A4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1E90-5AA7-4764-BDFE-6FEF0C69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571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8464B5-9520-4206-8F00-03153A9E9A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DBBBC-A5DC-4AD5-B3FA-C87737798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37D18-2B79-4E78-9858-CFC23DCB3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0016-4220-496F-8B75-7E91D295D25F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C9AFB-3DF7-49D1-8009-43CFC1282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37102-BC0F-4775-83AA-69AFECBA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1E90-5AA7-4764-BDFE-6FEF0C69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512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686917" y="6316714"/>
            <a:ext cx="2105439" cy="314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6400" y="1256576"/>
            <a:ext cx="7112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285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505457" y="429005"/>
            <a:ext cx="7233919" cy="1228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772143" y="429005"/>
            <a:ext cx="1117600" cy="122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45552" y="558317"/>
            <a:ext cx="6300893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31820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2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6758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686917" y="6316714"/>
            <a:ext cx="2105439" cy="314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6400" y="1256576"/>
            <a:ext cx="7112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285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528063" y="429005"/>
            <a:ext cx="8907255" cy="1228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9468104" y="429005"/>
            <a:ext cx="1117600" cy="122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2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5610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2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09318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29074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321" y="563092"/>
            <a:ext cx="6097355" cy="13542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16619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16619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E20E3-91A7-4B33-8F55-809A2944F13D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CAC6A-EE2E-451C-A4BE-81F383510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5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A00DB2-8C17-AE44-99E0-710A48115BB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0A986A-BA77-1248-9E4B-7DE077208EB4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Strategize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D18869-2D9E-614C-BA55-B076EB7CA136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Evaluate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39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4701309"/>
      </p:ext>
    </p:extLst>
  </p:cSld>
  <p:clrMapOvr>
    <a:masterClrMapping/>
  </p:clrMapOvr>
  <p:transition>
    <p:cut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0078180"/>
      </p:ext>
    </p:extLst>
  </p:cSld>
  <p:clrMapOvr>
    <a:masterClrMapping/>
  </p:clrMapOvr>
  <p:transition>
    <p:cut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1463501"/>
      </p:ext>
    </p:extLst>
  </p:cSld>
  <p:clrMapOvr>
    <a:masterClrMapping/>
  </p:clrMapOvr>
  <p:transition>
    <p:cut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050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96480"/>
      </p:ext>
    </p:extLst>
  </p:cSld>
  <p:clrMapOvr>
    <a:masterClrMapping/>
  </p:clrMapOvr>
  <p:transition>
    <p:cut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6463837"/>
      </p:ext>
    </p:extLst>
  </p:cSld>
  <p:clrMapOvr>
    <a:masterClrMapping/>
  </p:clrMapOvr>
  <p:transition>
    <p:cut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2683134"/>
      </p:ext>
    </p:extLst>
  </p:cSld>
  <p:clrMapOvr>
    <a:masterClrMapping/>
  </p:clrMapOvr>
  <p:transition>
    <p:cut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825009"/>
      </p:ext>
    </p:extLst>
  </p:cSld>
  <p:clrMapOvr>
    <a:masterClrMapping/>
  </p:clrMapOvr>
  <p:transition>
    <p:cut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3839509"/>
      </p:ext>
    </p:extLst>
  </p:cSld>
  <p:clrMapOvr>
    <a:masterClrMapping/>
  </p:clrMapOvr>
  <p:transition>
    <p:cut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8443851"/>
      </p:ext>
    </p:extLst>
  </p:cSld>
  <p:clrMapOvr>
    <a:masterClrMapping/>
  </p:clrMapOvr>
  <p:transition>
    <p:cut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386900"/>
      </p:ext>
    </p:extLst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90EDC7-9809-7741-9DC8-09851518DF1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Activity Title 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58869" y="719848"/>
            <a:ext cx="2356328" cy="2356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88134-9B8D-FB4A-B80C-24F881D4559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7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5476141"/>
      </p:ext>
    </p:extLst>
  </p:cSld>
  <p:clrMapOvr>
    <a:masterClrMapping/>
  </p:clrMapOvr>
  <p:transition>
    <p:cut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050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506868"/>
      </p:ext>
    </p:extLst>
  </p:cSld>
  <p:clrMapOvr>
    <a:masterClrMapping/>
  </p:clrMapOvr>
  <p:transition>
    <p:cut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dark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CFBB67-1C30-854A-8B9B-E5B5838EF18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200400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sp>
        <p:nvSpPr>
          <p:cNvPr id="15" name="Content Placeholder 17"/>
          <p:cNvSpPr>
            <a:spLocks noGrp="1"/>
          </p:cNvSpPr>
          <p:nvPr>
            <p:ph sz="quarter" idx="10" hasCustomPrompt="1"/>
          </p:nvPr>
        </p:nvSpPr>
        <p:spPr>
          <a:xfrm>
            <a:off x="2197100" y="4195570"/>
            <a:ext cx="77978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1639968"/>
            <a:ext cx="3101903" cy="6189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4175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dark bkgd Session Lis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5487CC-3852-9148-B50F-AA603BDEDA3C}"/>
              </a:ext>
            </a:extLst>
          </p:cNvPr>
          <p:cNvSpPr/>
          <p:nvPr userDrawn="1"/>
        </p:nvSpPr>
        <p:spPr>
          <a:xfrm rot="10800000">
            <a:off x="-12565" y="-1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3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480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bkgd Session Li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CE444B-9697-644A-86A0-CCD077EC51AA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B321F-FB33-1742-A6B9-F3E79553D059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1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2 Line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AD82BE-C1C6-144C-AE68-B467DB01763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005D0E1-91E7-5643-89E2-98E2F806077F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1316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F667DD-2C83-6444-A630-A0860CBB41D8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DA9D568-5F6D-6945-9CFA-AFB146235323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7730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61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CD0AA79-C9D9-B641-9A69-5712C9425117}"/>
              </a:ext>
            </a:extLst>
          </p:cNvPr>
          <p:cNvGrpSpPr/>
          <p:nvPr userDrawn="1"/>
        </p:nvGrpSpPr>
        <p:grpSpPr>
          <a:xfrm>
            <a:off x="909145" y="1477720"/>
            <a:ext cx="10373711" cy="4294430"/>
            <a:chOff x="901261" y="1477720"/>
            <a:chExt cx="10373711" cy="42944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84ACC7-3A15-054F-80F2-39FED25C1F15}"/>
                </a:ext>
              </a:extLst>
            </p:cNvPr>
            <p:cNvGrpSpPr/>
            <p:nvPr userDrawn="1"/>
          </p:nvGrpSpPr>
          <p:grpSpPr>
            <a:xfrm>
              <a:off x="901261" y="1477720"/>
              <a:ext cx="3200400" cy="4294430"/>
              <a:chOff x="901261" y="1477720"/>
              <a:chExt cx="3200400" cy="429443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62F86551-17BC-1F4D-9F3A-7B4875FAB82C}"/>
                  </a:ext>
                </a:extLst>
              </p:cNvPr>
              <p:cNvSpPr/>
              <p:nvPr userDrawn="1"/>
            </p:nvSpPr>
            <p:spPr>
              <a:xfrm>
                <a:off x="901261" y="1477720"/>
                <a:ext cx="3200400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9A31CF2-A7B1-2749-873A-5BFB465353D4}"/>
                  </a:ext>
                </a:extLst>
              </p:cNvPr>
              <p:cNvSpPr/>
              <p:nvPr userDrawn="1"/>
            </p:nvSpPr>
            <p:spPr>
              <a:xfrm>
                <a:off x="901261" y="2134217"/>
                <a:ext cx="3200400" cy="1879600"/>
              </a:xfrm>
              <a:prstGeom prst="rect">
                <a:avLst/>
              </a:prstGeom>
              <a:solidFill>
                <a:srgbClr val="C6D5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0569E1C-12F3-2B4C-A00C-9D5C979160C5}"/>
                  </a:ext>
                </a:extLst>
              </p:cNvPr>
              <p:cNvSpPr/>
              <p:nvPr userDrawn="1"/>
            </p:nvSpPr>
            <p:spPr>
              <a:xfrm flipV="1">
                <a:off x="901261" y="1493174"/>
                <a:ext cx="3200400" cy="6450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0208D7E-8928-E540-BE62-FFE7B7217131}"/>
                </a:ext>
              </a:extLst>
            </p:cNvPr>
            <p:cNvGrpSpPr/>
            <p:nvPr userDrawn="1"/>
          </p:nvGrpSpPr>
          <p:grpSpPr>
            <a:xfrm>
              <a:off x="4487915" y="1477720"/>
              <a:ext cx="3200401" cy="4294430"/>
              <a:chOff x="4495799" y="1477720"/>
              <a:chExt cx="3200401" cy="4294430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6B5BB1E6-F415-3043-868C-BE24BC244391}"/>
                  </a:ext>
                </a:extLst>
              </p:cNvPr>
              <p:cNvSpPr/>
              <p:nvPr userDrawn="1"/>
            </p:nvSpPr>
            <p:spPr>
              <a:xfrm>
                <a:off x="4495799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3D8AC1-E4FC-0244-974B-65FC86A1C60F}"/>
                  </a:ext>
                </a:extLst>
              </p:cNvPr>
              <p:cNvSpPr/>
              <p:nvPr userDrawn="1"/>
            </p:nvSpPr>
            <p:spPr>
              <a:xfrm>
                <a:off x="4495800" y="2134217"/>
                <a:ext cx="3200400" cy="18796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2AE9C6-1E94-2E4B-A938-5328AE48657A}"/>
                  </a:ext>
                </a:extLst>
              </p:cNvPr>
              <p:cNvSpPr/>
              <p:nvPr userDrawn="1"/>
            </p:nvSpPr>
            <p:spPr>
              <a:xfrm flipV="1">
                <a:off x="4495800" y="1493174"/>
                <a:ext cx="3200400" cy="64507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E8AD4BC-EF61-4D43-ACB1-CBDCD9851E64}"/>
                </a:ext>
              </a:extLst>
            </p:cNvPr>
            <p:cNvGrpSpPr/>
            <p:nvPr userDrawn="1"/>
          </p:nvGrpSpPr>
          <p:grpSpPr>
            <a:xfrm>
              <a:off x="8074571" y="1477720"/>
              <a:ext cx="3200401" cy="4294430"/>
              <a:chOff x="8074571" y="1477720"/>
              <a:chExt cx="3200401" cy="429443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F2140E8E-951B-E74A-9594-2938F6AC3711}"/>
                  </a:ext>
                </a:extLst>
              </p:cNvPr>
              <p:cNvSpPr/>
              <p:nvPr userDrawn="1"/>
            </p:nvSpPr>
            <p:spPr>
              <a:xfrm>
                <a:off x="8074571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2963BF-3A3D-4640-BF83-339B51A3F108}"/>
                  </a:ext>
                </a:extLst>
              </p:cNvPr>
              <p:cNvSpPr/>
              <p:nvPr userDrawn="1"/>
            </p:nvSpPr>
            <p:spPr>
              <a:xfrm>
                <a:off x="8074572" y="2134217"/>
                <a:ext cx="3200400" cy="18796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CC82B6A-9C9D-7F4F-8F8E-4C653817CDCF}"/>
                  </a:ext>
                </a:extLst>
              </p:cNvPr>
              <p:cNvSpPr/>
              <p:nvPr userDrawn="1"/>
            </p:nvSpPr>
            <p:spPr>
              <a:xfrm flipV="1">
                <a:off x="8074572" y="1493174"/>
                <a:ext cx="3200400" cy="645075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latin typeface="+mj-lt"/>
              </a:rPr>
              <a:t>Objectives</a:t>
            </a:r>
          </a:p>
        </p:txBody>
      </p: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06517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495800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5800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Content Placeholder 17">
            <a:extLst>
              <a:ext uri="{FF2B5EF4-FFF2-40B4-BE49-F238E27FC236}">
                <a16:creationId xmlns:a16="http://schemas.microsoft.com/office/drawing/2014/main" id="{B5E98C7C-991E-1D4C-B99A-ED263063B3D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75023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Content Placeholder 17">
            <a:extLst>
              <a:ext uri="{FF2B5EF4-FFF2-40B4-BE49-F238E27FC236}">
                <a16:creationId xmlns:a16="http://schemas.microsoft.com/office/drawing/2014/main" id="{656BA550-2736-D941-9346-4C922AEA7EC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75023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D17D0-C581-494F-8E7D-48C59D387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2461" y="2159035"/>
            <a:ext cx="1879600" cy="187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F11B25-0FBF-1D45-AD94-8E14F1287E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3349" y="2159035"/>
            <a:ext cx="1879600" cy="187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2984F2-7A57-714E-84FC-7F00811211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2121" y="2159035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65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latin typeface="+mj-lt"/>
              </a:rPr>
              <a:t>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4ACC7-3A15-054F-80F2-39FED25C1F15}"/>
              </a:ext>
            </a:extLst>
          </p:cNvPr>
          <p:cNvGrpSpPr/>
          <p:nvPr userDrawn="1"/>
        </p:nvGrpSpPr>
        <p:grpSpPr>
          <a:xfrm>
            <a:off x="2720789" y="1477720"/>
            <a:ext cx="3200400" cy="4294430"/>
            <a:chOff x="901261" y="1477720"/>
            <a:chExt cx="3200400" cy="429443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2F86551-17BC-1F4D-9F3A-7B4875FAB82C}"/>
                </a:ext>
              </a:extLst>
            </p:cNvPr>
            <p:cNvSpPr/>
            <p:nvPr userDrawn="1"/>
          </p:nvSpPr>
          <p:spPr>
            <a:xfrm>
              <a:off x="901261" y="1477720"/>
              <a:ext cx="3200400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A31CF2-A7B1-2749-873A-5BFB465353D4}"/>
                </a:ext>
              </a:extLst>
            </p:cNvPr>
            <p:cNvSpPr/>
            <p:nvPr userDrawn="1"/>
          </p:nvSpPr>
          <p:spPr>
            <a:xfrm>
              <a:off x="901261" y="2134217"/>
              <a:ext cx="3200400" cy="1879600"/>
            </a:xfrm>
            <a:prstGeom prst="rect">
              <a:avLst/>
            </a:prstGeom>
            <a:solidFill>
              <a:srgbClr val="C6D5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569E1C-12F3-2B4C-A00C-9D5C979160C5}"/>
                </a:ext>
              </a:extLst>
            </p:cNvPr>
            <p:cNvSpPr/>
            <p:nvPr userDrawn="1"/>
          </p:nvSpPr>
          <p:spPr>
            <a:xfrm flipV="1">
              <a:off x="901261" y="1493174"/>
              <a:ext cx="3200400" cy="6450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208D7E-8928-E540-BE62-FFE7B7217131}"/>
              </a:ext>
            </a:extLst>
          </p:cNvPr>
          <p:cNvGrpSpPr/>
          <p:nvPr userDrawn="1"/>
        </p:nvGrpSpPr>
        <p:grpSpPr>
          <a:xfrm>
            <a:off x="6307443" y="1477720"/>
            <a:ext cx="3200401" cy="4294430"/>
            <a:chOff x="4495799" y="1477720"/>
            <a:chExt cx="3200401" cy="429443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B5BB1E6-F415-3043-868C-BE24BC244391}"/>
                </a:ext>
              </a:extLst>
            </p:cNvPr>
            <p:cNvSpPr/>
            <p:nvPr userDrawn="1"/>
          </p:nvSpPr>
          <p:spPr>
            <a:xfrm>
              <a:off x="4495799" y="1477720"/>
              <a:ext cx="3200401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3D8AC1-E4FC-0244-974B-65FC86A1C60F}"/>
                </a:ext>
              </a:extLst>
            </p:cNvPr>
            <p:cNvSpPr/>
            <p:nvPr userDrawn="1"/>
          </p:nvSpPr>
          <p:spPr>
            <a:xfrm>
              <a:off x="4495800" y="2134217"/>
              <a:ext cx="3200400" cy="187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2AE9C6-1E94-2E4B-A938-5328AE48657A}"/>
                </a:ext>
              </a:extLst>
            </p:cNvPr>
            <p:cNvSpPr/>
            <p:nvPr userDrawn="1"/>
          </p:nvSpPr>
          <p:spPr>
            <a:xfrm flipV="1">
              <a:off x="4495800" y="1493174"/>
              <a:ext cx="3200400" cy="64507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718161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2718161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6307444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6307444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67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1E388-8772-8A4C-87CF-4B40006A9A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7718" y="3761075"/>
            <a:ext cx="1892300" cy="189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5F3B4-4568-994A-BE62-102DEC2B6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8877" y="3761075"/>
            <a:ext cx="1879600" cy="187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F98C8-269D-034F-BDB2-EB6F1D73BD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05158" y="3761075"/>
            <a:ext cx="1892300" cy="1892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EB7C1A-D3B3-5A4E-BEC2-53815EEC82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51438" y="3761075"/>
            <a:ext cx="1892300" cy="1892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00BF70-5F93-2041-8013-C956E7E61F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00893" y="1172694"/>
            <a:ext cx="1892300" cy="1892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5EFA10-9769-BB44-A83F-155957EBC76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58877" y="1172694"/>
            <a:ext cx="1879600" cy="187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357545-313B-8D47-A77C-2D97DFDD0F5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01983" y="1172694"/>
            <a:ext cx="1892300" cy="1892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FAC15F-54C7-FC49-97C1-6CCD1443260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157788" y="1172694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F43B446E-B054-E64C-877A-A529F483753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5E2C4F8D-D49E-3F4D-AEB0-118CAA262D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49" name="Content Placeholder 17">
            <a:extLst>
              <a:ext uri="{FF2B5EF4-FFF2-40B4-BE49-F238E27FC236}">
                <a16:creationId xmlns:a16="http://schemas.microsoft.com/office/drawing/2014/main" id="{0C793AB4-83D8-AC43-B104-01DDC29941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50" name="Content Placeholder 17">
            <a:extLst>
              <a:ext uri="{FF2B5EF4-FFF2-40B4-BE49-F238E27FC236}">
                <a16:creationId xmlns:a16="http://schemas.microsoft.com/office/drawing/2014/main" id="{C193F6FB-8A1C-6C45-B91F-259894CAD0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52" name="Content Placeholder 17">
            <a:extLst>
              <a:ext uri="{FF2B5EF4-FFF2-40B4-BE49-F238E27FC236}">
                <a16:creationId xmlns:a16="http://schemas.microsoft.com/office/drawing/2014/main" id="{C4F5B48F-F225-7C46-9F0A-FCCA99244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53" name="Content Placeholder 17">
            <a:extLst>
              <a:ext uri="{FF2B5EF4-FFF2-40B4-BE49-F238E27FC236}">
                <a16:creationId xmlns:a16="http://schemas.microsoft.com/office/drawing/2014/main" id="{6BD5A81F-4AAB-8D41-9677-7F2455EB5E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54" name="Content Placeholder 17">
            <a:extLst>
              <a:ext uri="{FF2B5EF4-FFF2-40B4-BE49-F238E27FC236}">
                <a16:creationId xmlns:a16="http://schemas.microsoft.com/office/drawing/2014/main" id="{929874B6-D03C-AF41-89B0-324F5562B73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0AED3037-4E10-AA4D-8E51-53E1F50A6F2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1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FDF1D7-DDDF-E149-86B0-5BAAF0817BFC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33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899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40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2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680A374-F69C-CC45-9316-ED62FF3D5FD7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882665EA-E13B-6E49-B66F-78FAD44B93B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8E86F6FB-103D-3B40-8558-4F63EECDC3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C2AA79A1-36CD-4649-BBEF-01564A40A6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3C82C4AC-55B7-244F-BD15-5293DCD1894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28" name="Content Placeholder 17">
            <a:extLst>
              <a:ext uri="{FF2B5EF4-FFF2-40B4-BE49-F238E27FC236}">
                <a16:creationId xmlns:a16="http://schemas.microsoft.com/office/drawing/2014/main" id="{3EC3F2C0-BBA5-754F-84CA-1C2AF2CB6F7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BC0B5725-BCBD-4942-A790-A5FC9CB648A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4A1325C4-88B5-1A47-838D-6F1DB95F37A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1677B337-C7C0-5348-9013-39C5CC199AF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933BCE-32B7-9E43-A230-822D70921837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Revise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59BB6-E737-674A-AC2F-4693AE676B27}"/>
              </a:ext>
            </a:extLst>
          </p:cNvPr>
          <p:cNvGrpSpPr/>
          <p:nvPr userDrawn="1"/>
        </p:nvGrpSpPr>
        <p:grpSpPr>
          <a:xfrm>
            <a:off x="2384108" y="506113"/>
            <a:ext cx="3200401" cy="2558881"/>
            <a:chOff x="2384108" y="506113"/>
            <a:chExt cx="3200401" cy="25588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3E129B-9DBE-6941-95D8-6C2371956D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00893" y="1172694"/>
              <a:ext cx="1892300" cy="1892300"/>
            </a:xfrm>
            <a:prstGeom prst="rect">
              <a:avLst/>
            </a:prstGeom>
          </p:spPr>
        </p:pic>
        <p:sp>
          <p:nvSpPr>
            <p:cNvPr id="37" name="Content Placeholder 17">
              <a:extLst>
                <a:ext uri="{FF2B5EF4-FFF2-40B4-BE49-F238E27FC236}">
                  <a16:creationId xmlns:a16="http://schemas.microsoft.com/office/drawing/2014/main" id="{2F62F45F-FA0C-C74F-9E75-580000718BC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84108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Develop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75ACC9-9D3C-1544-A586-88C5DB3FF9A3}"/>
              </a:ext>
            </a:extLst>
          </p:cNvPr>
          <p:cNvGrpSpPr/>
          <p:nvPr userDrawn="1"/>
        </p:nvGrpSpPr>
        <p:grpSpPr>
          <a:xfrm>
            <a:off x="4438038" y="506593"/>
            <a:ext cx="3200401" cy="2545701"/>
            <a:chOff x="4438038" y="506593"/>
            <a:chExt cx="3200401" cy="25457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B09D13-43A6-DF4B-8A4E-6CC7EB892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157788" y="1172694"/>
              <a:ext cx="1879600" cy="1879600"/>
            </a:xfrm>
            <a:prstGeom prst="rect">
              <a:avLst/>
            </a:prstGeom>
          </p:spPr>
        </p:pic>
        <p:sp>
          <p:nvSpPr>
            <p:cNvPr id="40" name="Content Placeholder 17">
              <a:extLst>
                <a:ext uri="{FF2B5EF4-FFF2-40B4-BE49-F238E27FC236}">
                  <a16:creationId xmlns:a16="http://schemas.microsoft.com/office/drawing/2014/main" id="{AC4883AD-82EA-B644-B3F6-EF6FD01520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38038" y="5065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Review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7FA3AD-A1B3-BB46-B56A-C071C87B9975}"/>
              </a:ext>
            </a:extLst>
          </p:cNvPr>
          <p:cNvGrpSpPr/>
          <p:nvPr userDrawn="1"/>
        </p:nvGrpSpPr>
        <p:grpSpPr>
          <a:xfrm>
            <a:off x="6490669" y="519293"/>
            <a:ext cx="3200401" cy="2545701"/>
            <a:chOff x="6490669" y="519293"/>
            <a:chExt cx="3200401" cy="25457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DB654C-9240-3D4B-B2A5-736A526B1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201983" y="1172694"/>
              <a:ext cx="1892300" cy="1892300"/>
            </a:xfrm>
            <a:prstGeom prst="rect">
              <a:avLst/>
            </a:prstGeom>
          </p:spPr>
        </p:pic>
        <p:sp>
          <p:nvSpPr>
            <p:cNvPr id="43" name="Content Placeholder 17">
              <a:extLst>
                <a:ext uri="{FF2B5EF4-FFF2-40B4-BE49-F238E27FC236}">
                  <a16:creationId xmlns:a16="http://schemas.microsoft.com/office/drawing/2014/main" id="{F1E0A737-9713-204D-9855-7B7D65EB3CE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90669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Recognize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D17443-BC15-E14B-B733-72AE496D84CF}"/>
              </a:ext>
            </a:extLst>
          </p:cNvPr>
          <p:cNvGrpSpPr/>
          <p:nvPr userDrawn="1"/>
        </p:nvGrpSpPr>
        <p:grpSpPr>
          <a:xfrm>
            <a:off x="8543300" y="519293"/>
            <a:ext cx="3200401" cy="2533001"/>
            <a:chOff x="8543300" y="519293"/>
            <a:chExt cx="3200401" cy="2533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0C801E-C879-6D46-9595-644D7CC84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9258877" y="1172694"/>
              <a:ext cx="1879600" cy="1879600"/>
            </a:xfrm>
            <a:prstGeom prst="rect">
              <a:avLst/>
            </a:prstGeom>
          </p:spPr>
        </p:pic>
        <p:sp>
          <p:nvSpPr>
            <p:cNvPr id="46" name="Content Placeholder 17">
              <a:extLst>
                <a:ext uri="{FF2B5EF4-FFF2-40B4-BE49-F238E27FC236}">
                  <a16:creationId xmlns:a16="http://schemas.microsoft.com/office/drawing/2014/main" id="{CFF1A422-A083-3C4C-82FF-69B7E118495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300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Identify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59A04F-062C-9149-BB97-26E42965B6C9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Demonstrate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750E51-D9F9-8A41-B5CF-F4FE28F5DF7A}"/>
              </a:ext>
            </a:extLst>
          </p:cNvPr>
          <p:cNvGrpSpPr/>
          <p:nvPr userDrawn="1"/>
        </p:nvGrpSpPr>
        <p:grpSpPr>
          <a:xfrm>
            <a:off x="2399077" y="3693945"/>
            <a:ext cx="3200401" cy="2533916"/>
            <a:chOff x="2399077" y="3693945"/>
            <a:chExt cx="3200401" cy="25339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31A96D-DD5D-6445-AFC1-B9995BCF9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097718" y="4335561"/>
              <a:ext cx="1892300" cy="1892300"/>
            </a:xfrm>
            <a:prstGeom prst="rect">
              <a:avLst/>
            </a:prstGeom>
          </p:spPr>
        </p:pic>
        <p:sp>
          <p:nvSpPr>
            <p:cNvPr id="53" name="Content Placeholder 17">
              <a:extLst>
                <a:ext uri="{FF2B5EF4-FFF2-40B4-BE49-F238E27FC236}">
                  <a16:creationId xmlns:a16="http://schemas.microsoft.com/office/drawing/2014/main" id="{73DE87A9-5561-BF4E-A257-97BFD65C9D1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99077" y="36939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Analyze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3053D4-DD53-D946-8F65-5FC14862BB6A}"/>
              </a:ext>
            </a:extLst>
          </p:cNvPr>
          <p:cNvGrpSpPr/>
          <p:nvPr userDrawn="1"/>
        </p:nvGrpSpPr>
        <p:grpSpPr>
          <a:xfrm>
            <a:off x="4446373" y="3698761"/>
            <a:ext cx="3200401" cy="2529100"/>
            <a:chOff x="4446373" y="3698761"/>
            <a:chExt cx="3200401" cy="25291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F8DBC4-D1E0-314E-AD75-FBAD8EEEA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5151438" y="4335561"/>
              <a:ext cx="1892300" cy="1892300"/>
            </a:xfrm>
            <a:prstGeom prst="rect">
              <a:avLst/>
            </a:prstGeom>
          </p:spPr>
        </p:pic>
        <p:sp>
          <p:nvSpPr>
            <p:cNvPr id="57" name="Content Placeholder 17">
              <a:extLst>
                <a:ext uri="{FF2B5EF4-FFF2-40B4-BE49-F238E27FC236}">
                  <a16:creationId xmlns:a16="http://schemas.microsoft.com/office/drawing/2014/main" id="{6E4816F9-ADDF-A84E-84E3-C42BB967E9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4637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Define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5F1A38-7356-CC4A-ADF3-BB1E8AC70F12}"/>
              </a:ext>
            </a:extLst>
          </p:cNvPr>
          <p:cNvGrpSpPr/>
          <p:nvPr userDrawn="1"/>
        </p:nvGrpSpPr>
        <p:grpSpPr>
          <a:xfrm>
            <a:off x="6500093" y="3698761"/>
            <a:ext cx="3200401" cy="2529100"/>
            <a:chOff x="6500093" y="3698761"/>
            <a:chExt cx="3200401" cy="25291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BBE01D-2168-7140-B518-E160CC391D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7205158" y="4335561"/>
              <a:ext cx="1892300" cy="1892300"/>
            </a:xfrm>
            <a:prstGeom prst="rect">
              <a:avLst/>
            </a:prstGeom>
          </p:spPr>
        </p:pic>
        <p:sp>
          <p:nvSpPr>
            <p:cNvPr id="61" name="Content Placeholder 17">
              <a:extLst>
                <a:ext uri="{FF2B5EF4-FFF2-40B4-BE49-F238E27FC236}">
                  <a16:creationId xmlns:a16="http://schemas.microsoft.com/office/drawing/2014/main" id="{05583397-7B00-184D-A2E9-3729CD92C07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50009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Compare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D915DD-53E4-4747-BCB7-B921F0539628}"/>
              </a:ext>
            </a:extLst>
          </p:cNvPr>
          <p:cNvGrpSpPr/>
          <p:nvPr userDrawn="1"/>
        </p:nvGrpSpPr>
        <p:grpSpPr>
          <a:xfrm>
            <a:off x="8543299" y="3698521"/>
            <a:ext cx="3200401" cy="2516640"/>
            <a:chOff x="8543299" y="3698521"/>
            <a:chExt cx="3200401" cy="2516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F4A693-7776-5A40-9B5B-17AFB75F34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9258877" y="4335561"/>
              <a:ext cx="1879600" cy="1879600"/>
            </a:xfrm>
            <a:prstGeom prst="rect">
              <a:avLst/>
            </a:prstGeom>
          </p:spPr>
        </p:pic>
        <p:sp>
          <p:nvSpPr>
            <p:cNvPr id="65" name="Content Placeholder 17">
              <a:extLst>
                <a:ext uri="{FF2B5EF4-FFF2-40B4-BE49-F238E27FC236}">
                  <a16:creationId xmlns:a16="http://schemas.microsoft.com/office/drawing/2014/main" id="{416A262D-7C48-1941-A5C5-8878F5620E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299" y="369852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Assess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4093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  <a:p>
            <a:pPr lvl="0"/>
            <a:endParaRPr lang="en-US" dirty="0"/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2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A00DB2-8C17-AE44-99E0-710A48115BB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0A986A-BA77-1248-9E4B-7DE077208EB4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Strategize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D18869-2D9E-614C-BA55-B076EB7CA136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Evaluate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1739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90EDC7-9809-7741-9DC8-09851518DF1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Activity Title 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58869" y="719848"/>
            <a:ext cx="2356328" cy="2356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88134-9B8D-FB4A-B80C-24F881D4559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265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FDF1D7-DDDF-E149-86B0-5BAAF0817BFC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33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+mj-lt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899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40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222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Conclusion Long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4E78FB-F613-9246-B244-1D090991134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3874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38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Longer 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D0432C-248F-BC43-9372-7F401AA5840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065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Re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876D2B-3959-004C-A7B5-99FFA7AABCB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772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Review: [Section Title]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1" kern="1200">
                <a:solidFill>
                  <a:srgbClr val="772432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Info</a:t>
            </a:r>
          </a:p>
          <a:p>
            <a:pPr lvl="0"/>
            <a:r>
              <a:rPr lang="en-US" dirty="0"/>
              <a:t>Info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335" y="1817510"/>
            <a:ext cx="4186802" cy="41868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341226-FBBD-E04E-ADC3-CCE7E8B08F79}"/>
              </a:ext>
            </a:extLst>
          </p:cNvPr>
          <p:cNvSpPr/>
          <p:nvPr userDrawn="1"/>
        </p:nvSpPr>
        <p:spPr>
          <a:xfrm>
            <a:off x="1027287" y="1942079"/>
            <a:ext cx="3619655" cy="3619655"/>
          </a:xfrm>
          <a:prstGeom prst="ellipse">
            <a:avLst/>
          </a:prstGeom>
          <a:noFill/>
          <a:ln w="28575">
            <a:solidFill>
              <a:srgbClr val="7724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434110-B8AE-B049-996E-C3FB6AE932D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26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Group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4D6B329-9339-8343-ABCB-4F8CEEEDE72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>
              <a:buClr>
                <a:srgbClr val="333333"/>
              </a:buClr>
            </a:pPr>
            <a:r>
              <a:rPr lang="en-US" sz="3600" b="1" dirty="0">
                <a:solidFill>
                  <a:srgbClr val="333333"/>
                </a:solidFill>
                <a:latin typeface="+mj-lt"/>
              </a:rPr>
              <a:t>Small Group Debrief</a:t>
            </a:r>
            <a:endParaRPr lang="en-US" sz="3600" b="1" kern="0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FA88F8-4CD7-864C-93B5-D5E138E04F7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76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ll Group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6A1A10-DA7A-F04F-B411-632F9169812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Small Group Discussion</a:t>
            </a:r>
            <a:endParaRPr lang="en-US" sz="3600" b="1" kern="0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5348FF-18F1-F545-90E1-4E08C3FC705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40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EE625C-F531-2245-8461-A406E506C0E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Whole Room Debrief</a:t>
            </a:r>
            <a:endParaRPr lang="en-US" sz="3600" b="1" kern="0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B574F-B4BF-1C4E-8F78-04BD7EF26772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11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Conclusion Long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4E78FB-F613-9246-B244-1D090991134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3874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38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Longer 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D0432C-248F-BC43-9372-7F401AA5840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7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99B882-0964-F443-B22E-E6FB2CCE2106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Whole Room Discussion</a:t>
            </a:r>
            <a:endParaRPr lang="en-US" sz="3600" b="1" kern="0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3C2656-6C2E-6443-851D-EE1F04F1AF1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2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ticipant Workbook - 3 Lines F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CEA6C6-07FC-F84C-AED6-572B408D24E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C983F9-7E88-E745-9E1E-E88641B86D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1" name="Title 5">
            <a:extLst>
              <a:ext uri="{FF2B5EF4-FFF2-40B4-BE49-F238E27FC236}">
                <a16:creationId xmlns:a16="http://schemas.microsoft.com/office/drawing/2014/main" id="{A1447CE9-2024-5244-A8D9-F66522622212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rgbClr val="333333"/>
                </a:solidFill>
                <a:latin typeface="+mj-lt"/>
              </a:rPr>
              <a:t>Session Workbook 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308167D2-838E-9048-832F-ECFC2C4FE3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3602" y="2113940"/>
            <a:ext cx="5812381" cy="3171794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4000" b="1" kern="1200">
                <a:solidFill>
                  <a:srgbClr val="772432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Go to page 0:0</a:t>
            </a:r>
          </a:p>
          <a:p>
            <a:pPr lvl="0"/>
            <a:r>
              <a:rPr lang="en-US" dirty="0"/>
              <a:t>Info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You have X minutes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492AD6-78FC-1E43-AD47-619D8EEB0D9D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47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4ECD0F-4500-AF42-9CD4-31990AFF1B5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254ECF-1854-7749-9188-507A08D15ACA}"/>
              </a:ext>
            </a:extLst>
          </p:cNvPr>
          <p:cNvSpPr txBox="1"/>
          <p:nvPr userDrawn="1"/>
        </p:nvSpPr>
        <p:spPr>
          <a:xfrm>
            <a:off x="5973218" y="2484208"/>
            <a:ext cx="5452719" cy="47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i="0" kern="1200" dirty="0">
                <a:solidFill>
                  <a:srgbClr val="7724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Assessment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ACDEE2-6681-414A-9E6C-5D56735B5C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8005AC7C-3933-C043-8D29-1559E71D0F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86540" y="3429000"/>
            <a:ext cx="5812381" cy="233503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0" kern="1200">
                <a:solidFill>
                  <a:srgbClr val="333333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Go to page 0:0</a:t>
            </a:r>
          </a:p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You have X minutes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A942D6-8430-924D-A067-CC001B3FA910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792BE03-19FF-460B-81BE-D01F911F0D3A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081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4299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48"/>
            <a:ext cx="12192000" cy="68542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89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700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B813E-228F-B743-B972-945CE07F2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56759-E44F-0A4D-A48F-0BDC0A5492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49448-9109-E644-8459-20A7782B44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6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Hand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B8B1D-B0E1-7D47-B45F-7628ADCF5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3460D-7D62-4246-880B-0B21B699C4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3DDB9-9BB4-C043-90AC-DB92E8340B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900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AC566-F6BE-134C-AB00-5B85493A1F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68A81-4920-4142-B99F-36E1779D1E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399BB-6A18-8549-B2F4-B477F3A361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364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8586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Re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876D2B-3959-004C-A7B5-99FFA7AABCB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772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Review: [Section Title]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1" kern="1200">
                <a:solidFill>
                  <a:srgbClr val="772432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Info</a:t>
            </a:r>
          </a:p>
          <a:p>
            <a:pPr lvl="0"/>
            <a:r>
              <a:rPr lang="en-US" dirty="0"/>
              <a:t>Info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335" y="1817510"/>
            <a:ext cx="4186802" cy="41868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341226-FBBD-E04E-ADC3-CCE7E8B08F79}"/>
              </a:ext>
            </a:extLst>
          </p:cNvPr>
          <p:cNvSpPr/>
          <p:nvPr userDrawn="1"/>
        </p:nvSpPr>
        <p:spPr>
          <a:xfrm>
            <a:off x="1027287" y="1942079"/>
            <a:ext cx="3619655" cy="3619655"/>
          </a:xfrm>
          <a:prstGeom prst="ellipse">
            <a:avLst/>
          </a:prstGeom>
          <a:noFill/>
          <a:ln w="28575">
            <a:solidFill>
              <a:srgbClr val="7724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434110-B8AE-B049-996E-C3FB6AE932D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3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576754"/>
            <a:ext cx="11484864" cy="649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11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302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A8790FC-99E7-CC48-A6E1-EFB120F22B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D107E5-E566-9042-8056-6C97F1C8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E1D28-2D0E-5B4A-8E66-5A2B103EE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496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B4E1AD4-B7C4-CE42-B698-489EA0BA3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2B4E96-A1D7-6D44-AEB6-6606D9626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8D8E08-2BB9-2346-AA89-DAA47C6245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3782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9E4A4DF-7A5E-8B4E-90E6-31B7557EAA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8AB38-9192-4F4F-8793-FC6823BB23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9FA102-DAD4-5042-BBB4-47334DAEED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23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044FAFEA-2B00-A14B-B6E0-0F6070798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4254" y="1219410"/>
            <a:ext cx="5685410" cy="4693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002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489364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549812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D2C28D11-6FF0-6842-811C-B938D0B834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A8C5F6-FC71-7744-B99B-62FA2548C09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3482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5220" y="245124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19463" y="1133571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B64EDEC-81FB-6D47-821F-53CBF753A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CB42A-D46F-774E-AEF4-0C8EF27C50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0EC4E4-7CEE-B347-8676-9A148FB0F5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539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313560" y="121194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CAFE1-7894-6145-9B8B-7A380CCFE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639BBF-766E-3745-9780-D4DD38F253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4B1C0-8EA8-B04C-8961-BC1DE0E738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866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1185823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5A8695-BE8D-F846-8665-FB53CC97BB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2A9DBE-0FDF-1842-AE35-E533ACE9DC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3B99D-0B4C-7D49-8100-9DC71E59B6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92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Group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4D6B329-9339-8343-ABCB-4F8CEEEDE72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>
              <a:buClr>
                <a:srgbClr val="333333"/>
              </a:buClr>
            </a:pPr>
            <a:r>
              <a:rPr lang="en-US" sz="3600" b="1" dirty="0">
                <a:solidFill>
                  <a:srgbClr val="333333"/>
                </a:solidFill>
              </a:rPr>
              <a:t>Small Group Debrief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FA88F8-4CD7-864C-93B5-D5E138E04F7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8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311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6141078-0AFF-144A-82B4-EC5B145DFA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78637-70FF-3449-BA53-D2B071738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F205F-30DC-054B-9135-EC2CAFFE06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59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27FD169-A85C-474F-80C8-4098EFD09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90DBC0-D7D6-584B-A93F-D102427C3F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1763CC-DD51-0F4D-AE81-ACB231C4F4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11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4FF5A00-56BD-5A48-8548-0C2D4A4BA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8D8567-3272-B445-A0F1-1B4222E055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59861-57B6-C049-98EA-BD6DAAC06D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327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">
            <a:extLst>
              <a:ext uri="{FF2B5EF4-FFF2-40B4-BE49-F238E27FC236}">
                <a16:creationId xmlns:a16="http://schemas.microsoft.com/office/drawing/2014/main" id="{2681AE06-9DF6-4FAF-A671-AA1A6DE234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1C76286-663E-1E4D-BA3C-3D38D9059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F95511-1383-7F40-B122-BB50A232E96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+mj-lt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139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3818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446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571500" indent="-571500">
              <a:buFont typeface="+mj-lt"/>
              <a:buAutoNum type="arabicPeriod"/>
            </a:pPr>
            <a:r>
              <a:rPr lang="en-US" dirty="0"/>
              <a:t>Instruction 1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2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3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4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5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Instruction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9156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831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3518CC6-D5AF-4EFC-BFFC-3A2CF1128F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7F84EC-F907-4788-BF83-7755AE852E7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861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863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ll Group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6A1A10-DA7A-F04F-B411-632F9169812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</a:rPr>
              <a:t>Small Group Discussion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5348FF-18F1-F545-90E1-4E08C3FC705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806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CBA766D0-889A-40B5-B109-2D8417B6C03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7844AE-23D6-4E92-BFD6-F0098ABEDD2C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7399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194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4E3FB43-E860-4C37-B25E-89742C22EDB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8258B9-8D47-43E3-BB1B-EF1F1BFF0DC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6114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544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75171EC2-A216-4851-9E54-A9F5B86653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8C10EC-903F-4324-A483-F2DC19775C1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6636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420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5B380B46-D138-48FA-BD84-40AFF32089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FEF1CD-937A-458C-8C5E-06966DC9706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6874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80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4360E4B6-3358-477A-B6D4-D1C99BC434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D3755E-1A21-46D1-AA13-8D294554636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5404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41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EE625C-F531-2245-8461-A406E506C0E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</a:rPr>
              <a:t>Whole Room Debrief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B574F-B4BF-1C4E-8F78-04BD7EF26772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2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E84576A7-C161-41FC-B26E-839D576514E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B25FF0-1BB4-4165-BABF-F1D5C03D4CF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4629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1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90A58F31-7B18-476B-8815-9A917FF6706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0B95F8-5CB6-4DA2-BD72-CABFD6475789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2713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79D589-5EB9-E445-98D9-79F51AA1628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C1AA6373-50C3-BF4C-A2DA-EF98A24D5225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A05CEF3-9CCF-A542-9AAE-323631A1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C06F70E-3A28-D444-B544-3036DA2C307F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B2948BE7-2DBD-FF4C-BDF8-5F2EEAA17E1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3E857CE-04E6-D740-B9C7-5712ADDFFE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B80A8A-8236-C94A-918E-C91D85946D9C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86EB7E5C-E981-7F4E-A4C9-9923F324FBF4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5F3FD09-1180-A247-91DB-DB14D3306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2EA2E7-DCAA-FF45-A38D-922D243B1A71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39BA9223-48F0-9C4E-BF55-A2F504B9978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A2D376D-3BDA-A747-BF19-1FCAC2D14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8048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9F43067-F54E-44D5-B9DC-6F09FB76F87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182864-E08D-4479-A1ED-913A364AA2F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19EBC2-195A-A346-B338-2A23C9A732B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22" name="Flowchart: Process 22">
              <a:extLst>
                <a:ext uri="{FF2B5EF4-FFF2-40B4-BE49-F238E27FC236}">
                  <a16:creationId xmlns:a16="http://schemas.microsoft.com/office/drawing/2014/main" id="{DBE5F9B2-8D0A-9644-9C6D-B66624BCD622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E2E21A-4612-DC4C-A997-28291A2D2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2CDD36-856A-B941-B3B7-8139C02AE2B9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27" name="Flowchart: Process 23">
              <a:extLst>
                <a:ext uri="{FF2B5EF4-FFF2-40B4-BE49-F238E27FC236}">
                  <a16:creationId xmlns:a16="http://schemas.microsoft.com/office/drawing/2014/main" id="{319F9D2E-52A0-F540-81EF-7F0121849BC8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11FF310-F1DB-2B42-8CF1-6CD0855E8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19B420-0E07-4743-BBFA-30755411E86E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30" name="Flowchart: Process 17">
              <a:extLst>
                <a:ext uri="{FF2B5EF4-FFF2-40B4-BE49-F238E27FC236}">
                  <a16:creationId xmlns:a16="http://schemas.microsoft.com/office/drawing/2014/main" id="{860CB1DF-43AB-7146-B572-3E329275613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C14C57-9233-2B44-98C8-1CB27ED95C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C0374E-FFB6-384F-B83F-3E4F7BF0C839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33" name="Flowchart: Process 20">
              <a:extLst>
                <a:ext uri="{FF2B5EF4-FFF2-40B4-BE49-F238E27FC236}">
                  <a16:creationId xmlns:a16="http://schemas.microsoft.com/office/drawing/2014/main" id="{9E2B6EFC-77B7-504F-9327-60298AE2850B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3779576-6AFD-1840-AE7A-36706A6B6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3139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9CF0C-F5BC-0F41-A34D-69CA68CD8DF5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EC99BC1-BABC-9D49-95C2-E5328984F70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EC3C8DA-F82B-7745-9E58-9DDC1BF2D4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6080A0-5065-7947-83F4-7796ABB849D2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6" name="Flowchart: Process 23">
              <a:extLst>
                <a:ext uri="{FF2B5EF4-FFF2-40B4-BE49-F238E27FC236}">
                  <a16:creationId xmlns:a16="http://schemas.microsoft.com/office/drawing/2014/main" id="{D589BC3B-2030-CE4B-8EF4-ED6FCC6763E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87F68E4-FFF6-BB42-8C1A-5A31EDB404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D2C4D-931E-5240-B53F-A354C7A49819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29" name="Flowchart: Process 22">
              <a:extLst>
                <a:ext uri="{FF2B5EF4-FFF2-40B4-BE49-F238E27FC236}">
                  <a16:creationId xmlns:a16="http://schemas.microsoft.com/office/drawing/2014/main" id="{C9246A4C-9253-FC41-9588-8A945B3453C4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07B20AF-07AE-DE44-89AD-70A8DF14C7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48670C-4F3D-B14B-840A-E8D8091F3261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2" name="Flowchart: Process 17">
              <a:extLst>
                <a:ext uri="{FF2B5EF4-FFF2-40B4-BE49-F238E27FC236}">
                  <a16:creationId xmlns:a16="http://schemas.microsoft.com/office/drawing/2014/main" id="{A33193D1-4A73-C64D-857F-8163C810A76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371D216-40E7-BB49-AF5F-193D9B34AB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668A17-EF1C-384E-8EDC-92CCE5BA7885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5" name="Flowchart: Process 20">
              <a:extLst>
                <a:ext uri="{FF2B5EF4-FFF2-40B4-BE49-F238E27FC236}">
                  <a16:creationId xmlns:a16="http://schemas.microsoft.com/office/drawing/2014/main" id="{A380FC60-7110-4B4C-9D7E-9DFB5F92ED48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6BE4AEA-07DD-B544-984A-5AEA2FF0C1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644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A8FCE80B-FF03-4BD4-B5D1-5F544BCA230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CB9793-9477-4A84-834E-5A2459D22DC8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3245D8-BCC5-EA43-9BE3-509524C1DFF9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5" name="Flowchart: Process 20">
              <a:extLst>
                <a:ext uri="{FF2B5EF4-FFF2-40B4-BE49-F238E27FC236}">
                  <a16:creationId xmlns:a16="http://schemas.microsoft.com/office/drawing/2014/main" id="{9C87C49D-83E4-CC4F-B765-2954BF1F637F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05614D9-B5EB-4F4A-A527-20F1369204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1931D8-80CC-6D43-9E5B-E7F109FCFEEA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BD6BF5CD-51E5-234F-810A-554F0DD9DCB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51005BC-B058-F54F-B5E7-FA4991FC78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C8D762-828B-9D40-9069-E48ADD847F63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E14E1A00-8584-064B-A763-D8C775326EC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4665985-D799-0D49-A76E-983A73A618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2CE114-355F-7141-B5AF-53C5984ABD7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4" name="Flowchart: Process 17">
              <a:extLst>
                <a:ext uri="{FF2B5EF4-FFF2-40B4-BE49-F238E27FC236}">
                  <a16:creationId xmlns:a16="http://schemas.microsoft.com/office/drawing/2014/main" id="{BEDF2CCA-C4FC-7B46-936B-F6B5E553FD09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A3ADE5-4C0D-1E43-B66F-4B28E0913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9FAB10-F2D9-3A47-9971-1AD4DCAA4F4C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7" name="Flowchart: Process 20">
              <a:extLst>
                <a:ext uri="{FF2B5EF4-FFF2-40B4-BE49-F238E27FC236}">
                  <a16:creationId xmlns:a16="http://schemas.microsoft.com/office/drawing/2014/main" id="{92CB6008-C9E2-CE4E-BA01-34D421A459F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D0321D-B2CA-6E49-9831-81B1BC7EF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66941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D7A466-3074-1E41-974C-7B791B1B6CBE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54D5E3E-89F5-3A41-BDF6-FF10F5EA4E00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37C7E9-396F-9449-92DF-8CEC2F862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1624A9-CDB9-A94F-8D36-1B0A5AB0F93F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414D131C-E190-5442-8DBF-39277DD54C4A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888F58C-9557-3348-B0A3-2879A7E8F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A4CF97-93C9-C047-BF94-43BA07C8E577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9F2C3974-4776-4841-BE36-2B014FE50E00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04F119-CE58-664D-9467-A77C381F7D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0E599A-B5B8-C740-BA90-6190576C37F1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4" name="Flowchart: Process 23">
              <a:extLst>
                <a:ext uri="{FF2B5EF4-FFF2-40B4-BE49-F238E27FC236}">
                  <a16:creationId xmlns:a16="http://schemas.microsoft.com/office/drawing/2014/main" id="{46E6863B-2731-9B42-8017-F69E4BFEEC77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CB0C476-FB71-074D-BC27-CEF85FFF0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EC82F5-F36F-F64B-AF8C-EE38B68E1723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7" name="Flowchart: Process 17">
              <a:extLst>
                <a:ext uri="{FF2B5EF4-FFF2-40B4-BE49-F238E27FC236}">
                  <a16:creationId xmlns:a16="http://schemas.microsoft.com/office/drawing/2014/main" id="{309194CC-4C86-014A-92EA-1B5DD0AF832D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E5436B-227B-0441-B326-4D5A014098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DEEAAE-9E8B-6E4C-B800-7BABE8960ED7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0" name="Flowchart: Process 20">
              <a:extLst>
                <a:ext uri="{FF2B5EF4-FFF2-40B4-BE49-F238E27FC236}">
                  <a16:creationId xmlns:a16="http://schemas.microsoft.com/office/drawing/2014/main" id="{EE936B9D-85C7-7E41-A944-3131302C79FA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082110-C097-DF42-AE2E-EEB414CEB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705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C92781-083C-4D07-8744-70B0AE86F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EAC9D7-7F5B-4576-A9E8-343600006D04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1D3E0E-57CB-164F-BACE-A56495DA368A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6" name="Flowchart: Process 20">
              <a:extLst>
                <a:ext uri="{FF2B5EF4-FFF2-40B4-BE49-F238E27FC236}">
                  <a16:creationId xmlns:a16="http://schemas.microsoft.com/office/drawing/2014/main" id="{40BF5E4D-2A0B-DE45-B881-662E715B94D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DADFB4-70E9-D047-A501-852B8873C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C0F511-799A-2D4B-99D0-8BC0665A9A68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30" name="Flowchart: Process 23">
              <a:extLst>
                <a:ext uri="{FF2B5EF4-FFF2-40B4-BE49-F238E27FC236}">
                  <a16:creationId xmlns:a16="http://schemas.microsoft.com/office/drawing/2014/main" id="{8301F2DB-1BBC-CA45-9933-5552728A65B6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3D9D13-6A85-EF46-8B00-69486E54A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678E94-8A45-5A47-A959-EA08A86653B9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3" name="Flowchart: Process 22">
              <a:extLst>
                <a:ext uri="{FF2B5EF4-FFF2-40B4-BE49-F238E27FC236}">
                  <a16:creationId xmlns:a16="http://schemas.microsoft.com/office/drawing/2014/main" id="{79633010-B046-BD4A-9D4D-D72BB785CFEB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9A207C2-11C4-8544-BE25-32AFA317C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225609-0E4C-A648-A6B9-20D1A1E3E4BF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45EB5A40-9854-5F47-B783-E818758A952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99376BC-3764-4E49-B348-2FB5AE5BB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8C096E-55C4-234F-AFBE-BC6185C6E5A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9" name="Flowchart: Process 17">
              <a:extLst>
                <a:ext uri="{FF2B5EF4-FFF2-40B4-BE49-F238E27FC236}">
                  <a16:creationId xmlns:a16="http://schemas.microsoft.com/office/drawing/2014/main" id="{BA3E952A-7FF7-6043-851E-DE21B548001F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17DB2BC-9E16-FD44-87C4-2696EA149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A720C4-56F6-C344-BD27-A8B398E3701E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2" name="Flowchart: Process 20">
              <a:extLst>
                <a:ext uri="{FF2B5EF4-FFF2-40B4-BE49-F238E27FC236}">
                  <a16:creationId xmlns:a16="http://schemas.microsoft.com/office/drawing/2014/main" id="{86DB9CF8-536C-5643-BF3F-1C24EC104F49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FB06E1E-5813-4245-A9F3-B60729EF1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9802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AE7361-EA07-AD40-8D15-6A32D64C3913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6B9BF740-A1EE-1B43-84E9-CF1B696E93A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617294-C07B-7846-BA34-269361349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9052A5-4AED-6245-A2F7-DE551528812D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8" name="Flowchart: Process 20">
              <a:extLst>
                <a:ext uri="{FF2B5EF4-FFF2-40B4-BE49-F238E27FC236}">
                  <a16:creationId xmlns:a16="http://schemas.microsoft.com/office/drawing/2014/main" id="{5735675A-BF5D-1741-91B3-7888EC04121E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BCE95EB-FCAF-004A-82B8-CB79E044E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85CEC9-B878-6D42-9842-B5A3F5F67DC2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1" name="Flowchart: Process 23">
              <a:extLst>
                <a:ext uri="{FF2B5EF4-FFF2-40B4-BE49-F238E27FC236}">
                  <a16:creationId xmlns:a16="http://schemas.microsoft.com/office/drawing/2014/main" id="{A3257B1D-0B8C-4B47-9A10-B210352D4CE9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EAA2C51-AF68-1A42-A3BE-D656DDF49E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7DB2F0-A70A-6546-A573-A615A3D4C581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90E784B1-DDFA-2749-867B-1E2ECD1BCC6F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89E5893-021F-4B44-9233-1361C0C1E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450E58-E6F5-A44B-B982-29F912FC8BE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3867F053-4217-414C-BE7B-753C578451BF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D191FE-DEF9-AA44-91D2-4AD99EED2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118D60-4180-8C44-B44C-E4CF40522CD8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0" name="Flowchart: Process 17">
              <a:extLst>
                <a:ext uri="{FF2B5EF4-FFF2-40B4-BE49-F238E27FC236}">
                  <a16:creationId xmlns:a16="http://schemas.microsoft.com/office/drawing/2014/main" id="{59A2796C-9B38-6248-A183-105FD1B1798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244B72E-3C90-724A-B3E6-A8F178998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8509FE-FBEF-4E4A-9021-EAB06BAD815D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3" name="Flowchart: Process 20">
              <a:extLst>
                <a:ext uri="{FF2B5EF4-FFF2-40B4-BE49-F238E27FC236}">
                  <a16:creationId xmlns:a16="http://schemas.microsoft.com/office/drawing/2014/main" id="{A31EC625-C0EA-7540-849F-0AF70CF9A87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AAAE88D-9AF7-7045-BC04-E1B54DBFC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5444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99B882-0964-F443-B22E-E6FB2CCE2106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</a:rPr>
              <a:t>Whole Room Discussion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3C2656-6C2E-6443-851D-EE1F04F1AF1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EF3300C-3625-4EBA-95EA-CE8B5D877B3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389C3-7444-45E2-9231-0E268C424C9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C0CC70-C23F-854A-A06E-182A3EA8519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7" name="Flowchart: Process 17">
              <a:extLst>
                <a:ext uri="{FF2B5EF4-FFF2-40B4-BE49-F238E27FC236}">
                  <a16:creationId xmlns:a16="http://schemas.microsoft.com/office/drawing/2014/main" id="{89880F84-9CE6-8D4E-9B56-8533E0FB78E1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B322781-E642-0D42-A901-7A0B20E07A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13CEAF-4C95-DF4B-8706-90A35A7009DF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0" name="Flowchart: Process 20">
              <a:extLst>
                <a:ext uri="{FF2B5EF4-FFF2-40B4-BE49-F238E27FC236}">
                  <a16:creationId xmlns:a16="http://schemas.microsoft.com/office/drawing/2014/main" id="{4ED072CD-C801-8344-B19D-7A4E8B6A1E9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E2F786C-5062-7D4D-8496-D7D2AA90F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0A367F-426A-CD4B-B4E6-1406E49D3A43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D8FA0CF1-4C91-3D4B-9B91-7E000B0CA480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AC5E4D0-F162-0947-8BC8-91FA102DE1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B7AB71-2257-0243-8F3F-BA438DDD843C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9" name="Flowchart: Process 22">
              <a:extLst>
                <a:ext uri="{FF2B5EF4-FFF2-40B4-BE49-F238E27FC236}">
                  <a16:creationId xmlns:a16="http://schemas.microsoft.com/office/drawing/2014/main" id="{08A3DB6B-B0BD-604D-831A-9BD5AA3FDC17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488CBDB-A6A1-5544-9C95-05BB8F4F4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36DA5B-CFE9-5E42-9858-66DFF4E10BD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42" name="Flowchart: Process 23">
              <a:extLst>
                <a:ext uri="{FF2B5EF4-FFF2-40B4-BE49-F238E27FC236}">
                  <a16:creationId xmlns:a16="http://schemas.microsoft.com/office/drawing/2014/main" id="{3A745C27-C075-9341-A463-8597D1A1BED3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C2D8D67-3E0C-4245-8FF9-299ED6CB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50778A-FCE5-B54F-BCDE-DA62533A35A9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5" name="Flowchart: Process 17">
              <a:extLst>
                <a:ext uri="{FF2B5EF4-FFF2-40B4-BE49-F238E27FC236}">
                  <a16:creationId xmlns:a16="http://schemas.microsoft.com/office/drawing/2014/main" id="{D531B2C0-2528-5943-9B92-6441D4B15C2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C9A7FA1-4D4C-264D-A543-D93887475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DD8A04-DB7B-A643-85A2-3EF6188A4E6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8" name="Flowchart: Process 20">
              <a:extLst>
                <a:ext uri="{FF2B5EF4-FFF2-40B4-BE49-F238E27FC236}">
                  <a16:creationId xmlns:a16="http://schemas.microsoft.com/office/drawing/2014/main" id="{D887489A-55C3-F44D-AED0-2767D4A4CBA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C1A3690-9D6C-154B-BC61-44F8AD317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1900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2D9B9B-DD2F-6F4B-8733-4CAB9BC58C2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84937B7B-6AD1-794E-AD30-862F2C5C6CF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4FD1411-16CD-6046-A868-728492CA44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3B239F-7012-534B-BB8C-24DE17122DD4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9" name="Flowchart: Process 20">
              <a:extLst>
                <a:ext uri="{FF2B5EF4-FFF2-40B4-BE49-F238E27FC236}">
                  <a16:creationId xmlns:a16="http://schemas.microsoft.com/office/drawing/2014/main" id="{8D3339E7-C3C5-6348-9015-AE8FDCF20076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8E65C14-3E24-7147-B14F-F4CB12A89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7A2C83-449B-F44F-865C-C105ACD0B309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2" name="Flowchart: Process 22">
              <a:extLst>
                <a:ext uri="{FF2B5EF4-FFF2-40B4-BE49-F238E27FC236}">
                  <a16:creationId xmlns:a16="http://schemas.microsoft.com/office/drawing/2014/main" id="{E41E9897-FF52-F441-BBBA-88D04C07E6D8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4172F35-1DB4-EC4C-BAFC-337F85AF5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0A7AC-4648-794C-936D-5F304E7D2D47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5" name="Flowchart: Process 23">
              <a:extLst>
                <a:ext uri="{FF2B5EF4-FFF2-40B4-BE49-F238E27FC236}">
                  <a16:creationId xmlns:a16="http://schemas.microsoft.com/office/drawing/2014/main" id="{88BCB036-AE85-E54C-9344-3A74C1D2DACF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3A2AAD-0700-674F-A929-4DEED671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0BC3D6-8443-0540-BD37-21BC49F029C2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BB0F6FCD-6542-2148-9208-D12F60E6B931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120B3B3-BB5F-1044-8433-735FD6F8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BF56F6-75D9-804A-801B-2FE031DFA7DB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142CC7DD-F2D5-0A4E-829E-538932C572A6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9515C9A-E5F8-114F-B5BE-7DFACD646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9E2F77-DF9F-7B40-93DC-1FB90EAFF583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E4D47160-7309-1441-BF7F-B1CCC1B5CBB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386FE3-F5C4-624E-8547-914D954BA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B7E9-CB83-0B41-B505-6FA44EA3F7A8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CFD4FC60-8D25-3C4B-A718-FCC18ED8A20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7430E2-B6BB-6B4D-8146-FC213297E2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9331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E383E8F3-63D6-47A1-AF40-808DDF1530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C960D0-D2CD-4294-AA5A-BEB610D0A266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2D9BBB-376D-0448-8525-A33881DC3A9B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8" name="Flowchart: Process 17">
              <a:extLst>
                <a:ext uri="{FF2B5EF4-FFF2-40B4-BE49-F238E27FC236}">
                  <a16:creationId xmlns:a16="http://schemas.microsoft.com/office/drawing/2014/main" id="{520C077D-6BFD-8F42-9844-8D76F4048D2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B12A44-E654-6844-AB90-C4C798BB9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E088F4-200C-BE40-9CDF-C126C0D36135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1" name="Flowchart: Process 20">
              <a:extLst>
                <a:ext uri="{FF2B5EF4-FFF2-40B4-BE49-F238E27FC236}">
                  <a16:creationId xmlns:a16="http://schemas.microsoft.com/office/drawing/2014/main" id="{14B109AB-46F6-1545-B694-2EE76F3E114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CED4E3-2E2B-D64B-98C7-FC7E492469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DF5165-5744-AD44-9017-39689F4BE9C0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160A1DB5-5FEC-4A4F-BB3E-FB4CADB6D39D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9E7C88-7A3A-0C44-9A2E-93B80A365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96C0060-6941-D440-9BC2-9249B17647E8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B80F731C-13D5-774F-BFB4-AFB68915E0A2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43B2EFF-DA86-B341-907B-8DA9B36F06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F10B32-9429-5048-9C30-97BA20EF18AF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40" name="Flowchart: Process 22">
              <a:extLst>
                <a:ext uri="{FF2B5EF4-FFF2-40B4-BE49-F238E27FC236}">
                  <a16:creationId xmlns:a16="http://schemas.microsoft.com/office/drawing/2014/main" id="{68573359-3556-1541-9214-71E4C6C92CA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7FB1AD53-E3B8-D940-A68F-78FD4F306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89A454E-09E0-9C4C-95D5-9485B5E3C1D3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3" name="Flowchart: Process 23">
              <a:extLst>
                <a:ext uri="{FF2B5EF4-FFF2-40B4-BE49-F238E27FC236}">
                  <a16:creationId xmlns:a16="http://schemas.microsoft.com/office/drawing/2014/main" id="{257364A8-F525-7848-8E2A-AD1FDC552DBC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1A93330B-42A3-154E-8E04-E2D57A852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257120-3CD2-EE4C-B7ED-B977AC4A81D2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6" name="Flowchart: Process 17">
              <a:extLst>
                <a:ext uri="{FF2B5EF4-FFF2-40B4-BE49-F238E27FC236}">
                  <a16:creationId xmlns:a16="http://schemas.microsoft.com/office/drawing/2014/main" id="{654ED4A7-1706-AE48-B136-0D74D87E2EF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EBC079-1EC6-0049-8544-C4A739273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B440F6-33E0-864F-A54D-A01ECED7465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9" name="Flowchart: Process 20">
              <a:extLst>
                <a:ext uri="{FF2B5EF4-FFF2-40B4-BE49-F238E27FC236}">
                  <a16:creationId xmlns:a16="http://schemas.microsoft.com/office/drawing/2014/main" id="{4C657535-6925-9B4D-A0B3-6D708B7D4F43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111C83-1B5C-7342-AF34-50DD8564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6750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F8646C7-D584-BC44-BB1D-8527CF37E98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065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78B735D-F1CB-4577-AAC9-23E3B236C10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A859CC-D697-4E2E-94F4-6E40FB406CA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EDBBA-2F4B-2A45-9953-021C79663BB9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4E84176-DE8F-E54F-ACC2-FD36F6CABC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77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CF6B627F-CFB1-BC40-A516-FC9255B03C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88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26C69B11-8A23-4677-8818-98E21AF0C2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638EBD-8437-498D-8526-05CB36553D47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7B3FDCA-FCAD-6B41-8821-CB4540FF2B2A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weapon&#10;&#10;Description automatically generated">
            <a:extLst>
              <a:ext uri="{FF2B5EF4-FFF2-40B4-BE49-F238E27FC236}">
                <a16:creationId xmlns:a16="http://schemas.microsoft.com/office/drawing/2014/main" id="{EFD90670-8E86-AD48-9DC4-3C548BD2DB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451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31AFE3BE-4C00-A240-8B72-093CD810EA7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027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8EAFD936-A0C3-4F0E-B664-9DA8A29B31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150BC7-E921-4E02-9C62-75B5B3C0225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E527C-6320-4A47-936B-8D938C18BA8E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 picture containing weapon&#10;&#10;Description automatically generated">
            <a:extLst>
              <a:ext uri="{FF2B5EF4-FFF2-40B4-BE49-F238E27FC236}">
                <a16:creationId xmlns:a16="http://schemas.microsoft.com/office/drawing/2014/main" id="{B747BD45-53D8-7D46-9905-17B0D508675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156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0FB59D58-4598-D54F-AC2A-C55D2287E5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70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dark bkgd Session Lis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5487CC-3852-9148-B50F-AA603BDEDA3C}"/>
              </a:ext>
            </a:extLst>
          </p:cNvPr>
          <p:cNvSpPr/>
          <p:nvPr userDrawn="1"/>
        </p:nvSpPr>
        <p:spPr>
          <a:xfrm rot="10800000">
            <a:off x="-12565" y="-1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3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480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ticipant Workbook - 3 Lines F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CEA6C6-07FC-F84C-AED6-572B408D24E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C983F9-7E88-E745-9E1E-E88641B86D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A1447CE9-2024-5244-A8D9-F66522622212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rgbClr val="333333"/>
                </a:solidFill>
              </a:rPr>
              <a:t>Participant Workbook </a:t>
            </a:r>
            <a:endParaRPr lang="en-US" sz="3600" dirty="0">
              <a:solidFill>
                <a:srgbClr val="333333"/>
              </a:solidFill>
              <a:latin typeface="Myriad Pro" charset="0"/>
            </a:endParaRP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308167D2-838E-9048-832F-ECFC2C4FE3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3602" y="2113940"/>
            <a:ext cx="5812381" cy="3171794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4000" b="1" kern="1200">
                <a:solidFill>
                  <a:srgbClr val="772432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Go to page 0:0</a:t>
            </a:r>
          </a:p>
          <a:p>
            <a:pPr lvl="0"/>
            <a:r>
              <a:rPr lang="en-US" dirty="0"/>
              <a:t>Info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You have X minutes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492AD6-78FC-1E43-AD47-619D8EEB0D9D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2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0CDA4314-82C6-45E6-ABFE-98E137F9A0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A07D36-012C-423E-B4DA-ABF57ADFA3E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4AE665-5240-994A-8F7A-E71A6D276EA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icture containing weapon&#10;&#10;Description automatically generated">
            <a:extLst>
              <a:ext uri="{FF2B5EF4-FFF2-40B4-BE49-F238E27FC236}">
                <a16:creationId xmlns:a16="http://schemas.microsoft.com/office/drawing/2014/main" id="{9725BBC8-62DF-E44F-8E1B-97C9CBD872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379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2309F196-208D-D34A-A2E9-A998D37D83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215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0F2317-9223-4BA8-9FC4-4C635351D4E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9A774C-48E2-428E-AFB5-F4F1895FFE4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EF0E29F-AC6B-2D47-AC92-84A156A40FD0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A picture containing weapon&#10;&#10;Description automatically generated">
            <a:extLst>
              <a:ext uri="{FF2B5EF4-FFF2-40B4-BE49-F238E27FC236}">
                <a16:creationId xmlns:a16="http://schemas.microsoft.com/office/drawing/2014/main" id="{1F7D8634-7AB0-0F4D-A9AC-825991D385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78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trict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604620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351005" y="1204516"/>
            <a:ext cx="2743198" cy="5026884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  <p:sp>
        <p:nvSpPr>
          <p:cNvPr id="20" name="Flowchart: Manual Input 8">
            <a:extLst>
              <a:ext uri="{FF2B5EF4-FFF2-40B4-BE49-F238E27FC236}">
                <a16:creationId xmlns:a16="http://schemas.microsoft.com/office/drawing/2014/main" id="{19552A8F-E5B8-F14C-B1C4-63660E5341F0}"/>
              </a:ext>
            </a:extLst>
          </p:cNvPr>
          <p:cNvSpPr/>
          <p:nvPr userDrawn="1"/>
        </p:nvSpPr>
        <p:spPr>
          <a:xfrm flipH="1">
            <a:off x="9200894" y="1204516"/>
            <a:ext cx="2743200" cy="5026884"/>
          </a:xfrm>
          <a:prstGeom prst="flowChartManualInpu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71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tri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736465" y="649230"/>
            <a:ext cx="4815069" cy="5586597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53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42D84BB0-65BD-D34C-AAFB-880B46F1D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6086"/>
          <a:stretch/>
        </p:blipFill>
        <p:spPr>
          <a:xfrm flipH="1">
            <a:off x="0" y="3748"/>
            <a:ext cx="12192000" cy="6235006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38FF33D-4135-C742-A5CD-DE6A285D97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63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E45A395-9500-AC44-A439-C97D4BEFA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2392"/>
          <a:stretch/>
        </p:blipFill>
        <p:spPr>
          <a:xfrm flipH="1">
            <a:off x="0" y="3748"/>
            <a:ext cx="12192000" cy="6854252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66291A1-A687-CE44-9457-5794239550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42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76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CA551-1D6A-1840-9D2A-2B8997EAC0E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+mj-lt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7250" y="1651657"/>
            <a:ext cx="4514067" cy="4544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16D95-A244-5E42-BC9B-A366738BFCC6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5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F2F6CD-EF06-7F4D-A5D8-DA2C53A19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41" b="58552"/>
          <a:stretch/>
        </p:blipFill>
        <p:spPr>
          <a:xfrm>
            <a:off x="0" y="1"/>
            <a:ext cx="12173090" cy="21210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-1" y="-1"/>
            <a:ext cx="7767688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43175759-C9E9-6A40-BA94-453A90075AFB}"/>
              </a:ext>
            </a:extLst>
          </p:cNvPr>
          <p:cNvSpPr txBox="1">
            <a:spLocks/>
          </p:cNvSpPr>
          <p:nvPr userDrawn="1"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latin typeface="+mj-lt"/>
              </a:rPr>
              <a:t>What is Next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63DC6B81-74D2-4741-99A0-DECF1DC2A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416802"/>
            <a:ext cx="11197996" cy="346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939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5327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4ECD0F-4500-AF42-9CD4-31990AFF1B5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4254ECF-1854-7749-9188-507A08D15ACA}"/>
              </a:ext>
            </a:extLst>
          </p:cNvPr>
          <p:cNvSpPr txBox="1"/>
          <p:nvPr userDrawn="1"/>
        </p:nvSpPr>
        <p:spPr>
          <a:xfrm>
            <a:off x="5973218" y="2484208"/>
            <a:ext cx="5452719" cy="47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i="0" kern="1200" dirty="0">
                <a:solidFill>
                  <a:srgbClr val="7724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Assessment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ACDEE2-6681-414A-9E6C-5D56735B5C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8005AC7C-3933-C043-8D29-1559E71D0F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86540" y="3429000"/>
            <a:ext cx="5812381" cy="233503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0" kern="1200">
                <a:solidFill>
                  <a:srgbClr val="333333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Go to page 0:0</a:t>
            </a:r>
          </a:p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You have X minutes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A942D6-8430-924D-A067-CC001B3FA910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80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5128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-Se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8966C9-EBEB-408E-9A3D-4E538A9C588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kern="120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endParaRPr lang="en-US" dirty="0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8863" y="260485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endParaRPr lang="en-US" sz="3600" b="1" kern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F2BDE6-F488-48D2-B800-75B1A331D63B}"/>
              </a:ext>
            </a:extLst>
          </p:cNvPr>
          <p:cNvSpPr/>
          <p:nvPr userDrawn="1"/>
        </p:nvSpPr>
        <p:spPr>
          <a:xfrm>
            <a:off x="1066800" y="1960477"/>
            <a:ext cx="3581400" cy="3555942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Pre-Session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6A2F8220-0ED3-4C56-956E-F73B59FB153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6919" y="203690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baseline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761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5D97DFA-6B55-4F9E-8735-61B774D214B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4E44FF4C-B394-4941-A628-B9ACDE5F5B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D288764-3102-1A43-8BEF-DFF5F5E261E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A93D89-0479-4A72-93D7-8C82E70F74FD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755688"/>
            <a:ext cx="3101903" cy="618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18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le Room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1267DD-18A7-462D-9FE9-24A34A91BA86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Whole Room Discussion</a:t>
            </a:r>
            <a:endParaRPr lang="en-US" sz="3600" b="1" kern="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B31948-D6BA-444E-BCC3-405558385B3A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510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t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D79F46-1F7A-45A1-A628-3D604FB70F3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Question to answer in chat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391" y="709987"/>
            <a:ext cx="2356328" cy="235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77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7120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48"/>
            <a:ext cx="12192000" cy="68542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2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B813E-228F-B743-B972-945CE07F2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56759-E44F-0A4D-A48F-0BDC0A5492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49448-9109-E644-8459-20A7782B44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7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Hand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B8B1D-B0E1-7D47-B45F-7628ADCF5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3460D-7D62-4246-880B-0B21B699C4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3DDB9-9BB4-C043-90AC-DB92E8340B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9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AC566-F6BE-134C-AB00-5B85493A1F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68A81-4920-4142-B99F-36E1779D1E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399BB-6A18-8549-B2F4-B477F3A361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5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91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576754"/>
            <a:ext cx="11484864" cy="649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34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bkgd Session Li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CE444B-9697-644A-86A0-CCD077EC51AA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B321F-FB33-1742-A6B9-F3E79553D059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8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42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A8790FC-99E7-CC48-A6E1-EFB120F22B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D107E5-E566-9042-8056-6C97F1C8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E1D28-2D0E-5B4A-8E66-5A2B103EE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8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B4E1AD4-B7C4-CE42-B698-489EA0BA3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2B4E96-A1D7-6D44-AEB6-6606D9626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8D8E08-2BB9-2346-AA89-DAA47C6245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581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9E4A4DF-7A5E-8B4E-90E6-31B7557EAA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8AB38-9192-4F4F-8793-FC6823BB23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9FA102-DAD4-5042-BBB4-47334DAEED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0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044FAFEA-2B00-A14B-B6E0-0F6070798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4254" y="1219410"/>
            <a:ext cx="5685410" cy="4693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5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489364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549812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D2C28D11-6FF0-6842-811C-B938D0B834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A8C5F6-FC71-7744-B99B-62FA2548C09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486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B64EDEC-81FB-6D47-821F-53CBF753A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CB42A-D46F-774E-AEF4-0C8EF27C50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0EC4E4-7CEE-B347-8676-9A148FB0F5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CAFE1-7894-6145-9B8B-7A380CCFE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639BBF-766E-3745-9780-D4DD38F253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4B1C0-8EA8-B04C-8961-BC1DE0E738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4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5A8695-BE8D-F846-8665-FB53CC97BB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2A9DBE-0FDF-1842-AE35-E533ACE9DC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3B99D-0B4C-7D49-8100-9DC71E59B6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1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204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2 Line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AD82BE-C1C6-144C-AE68-B467DB01763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005D0E1-91E7-5643-89E2-98E2F806077F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1316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6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6141078-0AFF-144A-82B4-EC5B145DFA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78637-70FF-3449-BA53-D2B071738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F205F-30DC-054B-9135-EC2CAFFE06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7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27FD169-A85C-474F-80C8-4098EFD09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90DBC0-D7D6-584B-A93F-D102427C3F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1763CC-DD51-0F4D-AE81-ACB231C4F4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3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4FF5A00-56BD-5A48-8548-0C2D4A4BA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8D8567-3272-B445-A0F1-1B4222E055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59861-57B6-C049-98EA-BD6DAAC06D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3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">
            <a:extLst>
              <a:ext uri="{FF2B5EF4-FFF2-40B4-BE49-F238E27FC236}">
                <a16:creationId xmlns:a16="http://schemas.microsoft.com/office/drawing/2014/main" id="{2681AE06-9DF6-4FAF-A671-AA1A6DE234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1C76286-663E-1E4D-BA3C-3D38D9059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F95511-1383-7F40-B122-BB50A232E96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0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53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446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571500" indent="-571500">
              <a:buFont typeface="+mj-lt"/>
              <a:buAutoNum type="arabicPeriod"/>
            </a:pPr>
            <a:r>
              <a:rPr lang="en-US" dirty="0"/>
              <a:t>Instruction 1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2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3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4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5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Instruction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27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4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3518CC6-D5AF-4EFC-BFFC-3A2CF1128F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7F84EC-F907-4788-BF83-7755AE852E7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487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7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CBA766D0-889A-40B5-B109-2D8417B6C03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7844AE-23D6-4E92-BFD6-F0098ABEDD2C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002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F667DD-2C83-6444-A630-A0860CBB41D8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DA9D568-5F6D-6945-9CFA-AFB146235323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7730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8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3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4E3FB43-E860-4C37-B25E-89742C22EDB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8258B9-8D47-43E3-BB1B-EF1F1BFF0DC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1808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9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75171EC2-A216-4851-9E54-A9F5B86653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8C10EC-903F-4324-A483-F2DC19775C1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3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0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5B380B46-D138-48FA-BD84-40AFF32089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FEF1CD-937A-458C-8C5E-06966DC9706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5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9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4360E4B6-3358-477A-B6D4-D1C99BC434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D3755E-1A21-46D1-AA13-8D294554636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62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E84576A7-C161-41FC-B26E-839D576514E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B25FF0-1BB4-4165-BABF-F1D5C03D4CF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CD0AA79-C9D9-B641-9A69-5712C9425117}"/>
              </a:ext>
            </a:extLst>
          </p:cNvPr>
          <p:cNvGrpSpPr/>
          <p:nvPr userDrawn="1"/>
        </p:nvGrpSpPr>
        <p:grpSpPr>
          <a:xfrm>
            <a:off x="909145" y="1477720"/>
            <a:ext cx="10373711" cy="4294430"/>
            <a:chOff x="901261" y="1477720"/>
            <a:chExt cx="10373711" cy="42944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84ACC7-3A15-054F-80F2-39FED25C1F15}"/>
                </a:ext>
              </a:extLst>
            </p:cNvPr>
            <p:cNvGrpSpPr/>
            <p:nvPr userDrawn="1"/>
          </p:nvGrpSpPr>
          <p:grpSpPr>
            <a:xfrm>
              <a:off x="901261" y="1477720"/>
              <a:ext cx="3200400" cy="4294430"/>
              <a:chOff x="901261" y="1477720"/>
              <a:chExt cx="3200400" cy="429443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62F86551-17BC-1F4D-9F3A-7B4875FAB82C}"/>
                  </a:ext>
                </a:extLst>
              </p:cNvPr>
              <p:cNvSpPr/>
              <p:nvPr userDrawn="1"/>
            </p:nvSpPr>
            <p:spPr>
              <a:xfrm>
                <a:off x="901261" y="1477720"/>
                <a:ext cx="3200400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9A31CF2-A7B1-2749-873A-5BFB465353D4}"/>
                  </a:ext>
                </a:extLst>
              </p:cNvPr>
              <p:cNvSpPr/>
              <p:nvPr userDrawn="1"/>
            </p:nvSpPr>
            <p:spPr>
              <a:xfrm>
                <a:off x="901261" y="2134217"/>
                <a:ext cx="3200400" cy="1879600"/>
              </a:xfrm>
              <a:prstGeom prst="rect">
                <a:avLst/>
              </a:prstGeom>
              <a:solidFill>
                <a:srgbClr val="C6D5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0569E1C-12F3-2B4C-A00C-9D5C979160C5}"/>
                  </a:ext>
                </a:extLst>
              </p:cNvPr>
              <p:cNvSpPr/>
              <p:nvPr userDrawn="1"/>
            </p:nvSpPr>
            <p:spPr>
              <a:xfrm flipV="1">
                <a:off x="901261" y="1493174"/>
                <a:ext cx="3200400" cy="6450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0208D7E-8928-E540-BE62-FFE7B7217131}"/>
                </a:ext>
              </a:extLst>
            </p:cNvPr>
            <p:cNvGrpSpPr/>
            <p:nvPr userDrawn="1"/>
          </p:nvGrpSpPr>
          <p:grpSpPr>
            <a:xfrm>
              <a:off x="4487915" y="1477720"/>
              <a:ext cx="3200401" cy="4294430"/>
              <a:chOff x="4495799" y="1477720"/>
              <a:chExt cx="3200401" cy="4294430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6B5BB1E6-F415-3043-868C-BE24BC244391}"/>
                  </a:ext>
                </a:extLst>
              </p:cNvPr>
              <p:cNvSpPr/>
              <p:nvPr userDrawn="1"/>
            </p:nvSpPr>
            <p:spPr>
              <a:xfrm>
                <a:off x="4495799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3D8AC1-E4FC-0244-974B-65FC86A1C60F}"/>
                  </a:ext>
                </a:extLst>
              </p:cNvPr>
              <p:cNvSpPr/>
              <p:nvPr userDrawn="1"/>
            </p:nvSpPr>
            <p:spPr>
              <a:xfrm>
                <a:off x="4495800" y="2134217"/>
                <a:ext cx="3200400" cy="18796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2AE9C6-1E94-2E4B-A938-5328AE48657A}"/>
                  </a:ext>
                </a:extLst>
              </p:cNvPr>
              <p:cNvSpPr/>
              <p:nvPr userDrawn="1"/>
            </p:nvSpPr>
            <p:spPr>
              <a:xfrm flipV="1">
                <a:off x="4495800" y="1493174"/>
                <a:ext cx="3200400" cy="64507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E8AD4BC-EF61-4D43-ACB1-CBDCD9851E64}"/>
                </a:ext>
              </a:extLst>
            </p:cNvPr>
            <p:cNvGrpSpPr/>
            <p:nvPr userDrawn="1"/>
          </p:nvGrpSpPr>
          <p:grpSpPr>
            <a:xfrm>
              <a:off x="8074571" y="1477720"/>
              <a:ext cx="3200401" cy="4294430"/>
              <a:chOff x="8074571" y="1477720"/>
              <a:chExt cx="3200401" cy="429443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F2140E8E-951B-E74A-9594-2938F6AC3711}"/>
                  </a:ext>
                </a:extLst>
              </p:cNvPr>
              <p:cNvSpPr/>
              <p:nvPr userDrawn="1"/>
            </p:nvSpPr>
            <p:spPr>
              <a:xfrm>
                <a:off x="8074571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2963BF-3A3D-4640-BF83-339B51A3F108}"/>
                  </a:ext>
                </a:extLst>
              </p:cNvPr>
              <p:cNvSpPr/>
              <p:nvPr userDrawn="1"/>
            </p:nvSpPr>
            <p:spPr>
              <a:xfrm>
                <a:off x="8074572" y="2134217"/>
                <a:ext cx="3200400" cy="18796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CC82B6A-9C9D-7F4F-8F8E-4C653817CDCF}"/>
                  </a:ext>
                </a:extLst>
              </p:cNvPr>
              <p:cNvSpPr/>
              <p:nvPr userDrawn="1"/>
            </p:nvSpPr>
            <p:spPr>
              <a:xfrm flipV="1">
                <a:off x="8074572" y="1493174"/>
                <a:ext cx="3200400" cy="645075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latin typeface="+mj-lt"/>
              </a:rPr>
              <a:t>Objectives</a:t>
            </a:r>
          </a:p>
        </p:txBody>
      </p: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06517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495800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5800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Content Placeholder 17">
            <a:extLst>
              <a:ext uri="{FF2B5EF4-FFF2-40B4-BE49-F238E27FC236}">
                <a16:creationId xmlns:a16="http://schemas.microsoft.com/office/drawing/2014/main" id="{B5E98C7C-991E-1D4C-B99A-ED263063B3D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75023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Content Placeholder 17">
            <a:extLst>
              <a:ext uri="{FF2B5EF4-FFF2-40B4-BE49-F238E27FC236}">
                <a16:creationId xmlns:a16="http://schemas.microsoft.com/office/drawing/2014/main" id="{656BA550-2736-D941-9346-4C922AEA7EC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75023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D17D0-C581-494F-8E7D-48C59D387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2461" y="2159035"/>
            <a:ext cx="1879600" cy="187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F11B25-0FBF-1D45-AD94-8E14F1287E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3349" y="2159035"/>
            <a:ext cx="1879600" cy="187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2984F2-7A57-714E-84FC-7F00811211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2121" y="2159035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3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9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90A58F31-7B18-476B-8815-9A917FF6706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0B95F8-5CB6-4DA2-BD72-CABFD6475789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860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79D589-5EB9-E445-98D9-79F51AA1628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C1AA6373-50C3-BF4C-A2DA-EF98A24D5225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A05CEF3-9CCF-A542-9AAE-323631A1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C06F70E-3A28-D444-B544-3036DA2C307F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B2948BE7-2DBD-FF4C-BDF8-5F2EEAA17E1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3E857CE-04E6-D740-B9C7-5712ADDFFE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B80A8A-8236-C94A-918E-C91D85946D9C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86EB7E5C-E981-7F4E-A4C9-9923F324FBF4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5F3FD09-1180-A247-91DB-DB14D3306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2EA2E7-DCAA-FF45-A38D-922D243B1A71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39BA9223-48F0-9C4E-BF55-A2F504B9978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A2D376D-3BDA-A747-BF19-1FCAC2D14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884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9F43067-F54E-44D5-B9DC-6F09FB76F87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182864-E08D-4479-A1ED-913A364AA2F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19EBC2-195A-A346-B338-2A23C9A732B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22" name="Flowchart: Process 22">
              <a:extLst>
                <a:ext uri="{FF2B5EF4-FFF2-40B4-BE49-F238E27FC236}">
                  <a16:creationId xmlns:a16="http://schemas.microsoft.com/office/drawing/2014/main" id="{DBE5F9B2-8D0A-9644-9C6D-B66624BCD622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E2E21A-4612-DC4C-A997-28291A2D2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2CDD36-856A-B941-B3B7-8139C02AE2B9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27" name="Flowchart: Process 23">
              <a:extLst>
                <a:ext uri="{FF2B5EF4-FFF2-40B4-BE49-F238E27FC236}">
                  <a16:creationId xmlns:a16="http://schemas.microsoft.com/office/drawing/2014/main" id="{319F9D2E-52A0-F540-81EF-7F0121849BC8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11FF310-F1DB-2B42-8CF1-6CD0855E8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19B420-0E07-4743-BBFA-30755411E86E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30" name="Flowchart: Process 17">
              <a:extLst>
                <a:ext uri="{FF2B5EF4-FFF2-40B4-BE49-F238E27FC236}">
                  <a16:creationId xmlns:a16="http://schemas.microsoft.com/office/drawing/2014/main" id="{860CB1DF-43AB-7146-B572-3E329275613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C14C57-9233-2B44-98C8-1CB27ED95C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C0374E-FFB6-384F-B83F-3E4F7BF0C839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33" name="Flowchart: Process 20">
              <a:extLst>
                <a:ext uri="{FF2B5EF4-FFF2-40B4-BE49-F238E27FC236}">
                  <a16:creationId xmlns:a16="http://schemas.microsoft.com/office/drawing/2014/main" id="{9E2B6EFC-77B7-504F-9327-60298AE2850B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3779576-6AFD-1840-AE7A-36706A6B6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55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9CF0C-F5BC-0F41-A34D-69CA68CD8DF5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EC99BC1-BABC-9D49-95C2-E5328984F70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EC3C8DA-F82B-7745-9E58-9DDC1BF2D4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6080A0-5065-7947-83F4-7796ABB849D2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6" name="Flowchart: Process 23">
              <a:extLst>
                <a:ext uri="{FF2B5EF4-FFF2-40B4-BE49-F238E27FC236}">
                  <a16:creationId xmlns:a16="http://schemas.microsoft.com/office/drawing/2014/main" id="{D589BC3B-2030-CE4B-8EF4-ED6FCC6763E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87F68E4-FFF6-BB42-8C1A-5A31EDB404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D2C4D-931E-5240-B53F-A354C7A49819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29" name="Flowchart: Process 22">
              <a:extLst>
                <a:ext uri="{FF2B5EF4-FFF2-40B4-BE49-F238E27FC236}">
                  <a16:creationId xmlns:a16="http://schemas.microsoft.com/office/drawing/2014/main" id="{C9246A4C-9253-FC41-9588-8A945B3453C4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07B20AF-07AE-DE44-89AD-70A8DF14C7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48670C-4F3D-B14B-840A-E8D8091F3261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2" name="Flowchart: Process 17">
              <a:extLst>
                <a:ext uri="{FF2B5EF4-FFF2-40B4-BE49-F238E27FC236}">
                  <a16:creationId xmlns:a16="http://schemas.microsoft.com/office/drawing/2014/main" id="{A33193D1-4A73-C64D-857F-8163C810A76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371D216-40E7-BB49-AF5F-193D9B34AB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668A17-EF1C-384E-8EDC-92CCE5BA7885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5" name="Flowchart: Process 20">
              <a:extLst>
                <a:ext uri="{FF2B5EF4-FFF2-40B4-BE49-F238E27FC236}">
                  <a16:creationId xmlns:a16="http://schemas.microsoft.com/office/drawing/2014/main" id="{A380FC60-7110-4B4C-9D7E-9DFB5F92ED48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6BE4AEA-07DD-B544-984A-5AEA2FF0C1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199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A8FCE80B-FF03-4BD4-B5D1-5F544BCA230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CB9793-9477-4A84-834E-5A2459D22DC8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3245D8-BCC5-EA43-9BE3-509524C1DFF9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5" name="Flowchart: Process 20">
              <a:extLst>
                <a:ext uri="{FF2B5EF4-FFF2-40B4-BE49-F238E27FC236}">
                  <a16:creationId xmlns:a16="http://schemas.microsoft.com/office/drawing/2014/main" id="{9C87C49D-83E4-CC4F-B765-2954BF1F637F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05614D9-B5EB-4F4A-A527-20F1369204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1931D8-80CC-6D43-9E5B-E7F109FCFEEA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BD6BF5CD-51E5-234F-810A-554F0DD9DCB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51005BC-B058-F54F-B5E7-FA4991FC78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C8D762-828B-9D40-9069-E48ADD847F63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E14E1A00-8584-064B-A763-D8C775326EC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4665985-D799-0D49-A76E-983A73A618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2CE114-355F-7141-B5AF-53C5984ABD7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4" name="Flowchart: Process 17">
              <a:extLst>
                <a:ext uri="{FF2B5EF4-FFF2-40B4-BE49-F238E27FC236}">
                  <a16:creationId xmlns:a16="http://schemas.microsoft.com/office/drawing/2014/main" id="{BEDF2CCA-C4FC-7B46-936B-F6B5E553FD09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A3ADE5-4C0D-1E43-B66F-4B28E0913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9FAB10-F2D9-3A47-9971-1AD4DCAA4F4C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7" name="Flowchart: Process 20">
              <a:extLst>
                <a:ext uri="{FF2B5EF4-FFF2-40B4-BE49-F238E27FC236}">
                  <a16:creationId xmlns:a16="http://schemas.microsoft.com/office/drawing/2014/main" id="{92CB6008-C9E2-CE4E-BA01-34D421A459F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D0321D-B2CA-6E49-9831-81B1BC7EF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14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D7A466-3074-1E41-974C-7B791B1B6CBE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54D5E3E-89F5-3A41-BDF6-FF10F5EA4E00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37C7E9-396F-9449-92DF-8CEC2F862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1624A9-CDB9-A94F-8D36-1B0A5AB0F93F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414D131C-E190-5442-8DBF-39277DD54C4A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888F58C-9557-3348-B0A3-2879A7E8F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A4CF97-93C9-C047-BF94-43BA07C8E577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9F2C3974-4776-4841-BE36-2B014FE50E00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04F119-CE58-664D-9467-A77C381F7D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0E599A-B5B8-C740-BA90-6190576C37F1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4" name="Flowchart: Process 23">
              <a:extLst>
                <a:ext uri="{FF2B5EF4-FFF2-40B4-BE49-F238E27FC236}">
                  <a16:creationId xmlns:a16="http://schemas.microsoft.com/office/drawing/2014/main" id="{46E6863B-2731-9B42-8017-F69E4BFEEC77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CB0C476-FB71-074D-BC27-CEF85FFF0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EC82F5-F36F-F64B-AF8C-EE38B68E1723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7" name="Flowchart: Process 17">
              <a:extLst>
                <a:ext uri="{FF2B5EF4-FFF2-40B4-BE49-F238E27FC236}">
                  <a16:creationId xmlns:a16="http://schemas.microsoft.com/office/drawing/2014/main" id="{309194CC-4C86-014A-92EA-1B5DD0AF832D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E5436B-227B-0441-B326-4D5A014098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DEEAAE-9E8B-6E4C-B800-7BABE8960ED7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0" name="Flowchart: Process 20">
              <a:extLst>
                <a:ext uri="{FF2B5EF4-FFF2-40B4-BE49-F238E27FC236}">
                  <a16:creationId xmlns:a16="http://schemas.microsoft.com/office/drawing/2014/main" id="{EE936B9D-85C7-7E41-A944-3131302C79FA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082110-C097-DF42-AE2E-EEB414CEB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311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C92781-083C-4D07-8744-70B0AE86F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EAC9D7-7F5B-4576-A9E8-343600006D04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1D3E0E-57CB-164F-BACE-A56495DA368A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6" name="Flowchart: Process 20">
              <a:extLst>
                <a:ext uri="{FF2B5EF4-FFF2-40B4-BE49-F238E27FC236}">
                  <a16:creationId xmlns:a16="http://schemas.microsoft.com/office/drawing/2014/main" id="{40BF5E4D-2A0B-DE45-B881-662E715B94D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DADFB4-70E9-D047-A501-852B8873C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C0F511-799A-2D4B-99D0-8BC0665A9A68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30" name="Flowchart: Process 23">
              <a:extLst>
                <a:ext uri="{FF2B5EF4-FFF2-40B4-BE49-F238E27FC236}">
                  <a16:creationId xmlns:a16="http://schemas.microsoft.com/office/drawing/2014/main" id="{8301F2DB-1BBC-CA45-9933-5552728A65B6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3D9D13-6A85-EF46-8B00-69486E54A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678E94-8A45-5A47-A959-EA08A86653B9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3" name="Flowchart: Process 22">
              <a:extLst>
                <a:ext uri="{FF2B5EF4-FFF2-40B4-BE49-F238E27FC236}">
                  <a16:creationId xmlns:a16="http://schemas.microsoft.com/office/drawing/2014/main" id="{79633010-B046-BD4A-9D4D-D72BB785CFEB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9A207C2-11C4-8544-BE25-32AFA317C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225609-0E4C-A648-A6B9-20D1A1E3E4BF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45EB5A40-9854-5F47-B783-E818758A952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99376BC-3764-4E49-B348-2FB5AE5BB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8C096E-55C4-234F-AFBE-BC6185C6E5A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9" name="Flowchart: Process 17">
              <a:extLst>
                <a:ext uri="{FF2B5EF4-FFF2-40B4-BE49-F238E27FC236}">
                  <a16:creationId xmlns:a16="http://schemas.microsoft.com/office/drawing/2014/main" id="{BA3E952A-7FF7-6043-851E-DE21B548001F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17DB2BC-9E16-FD44-87C4-2696EA149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A720C4-56F6-C344-BD27-A8B398E3701E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2" name="Flowchart: Process 20">
              <a:extLst>
                <a:ext uri="{FF2B5EF4-FFF2-40B4-BE49-F238E27FC236}">
                  <a16:creationId xmlns:a16="http://schemas.microsoft.com/office/drawing/2014/main" id="{86DB9CF8-536C-5643-BF3F-1C24EC104F49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FB06E1E-5813-4245-A9F3-B60729EF1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98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AE7361-EA07-AD40-8D15-6A32D64C3913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6B9BF740-A1EE-1B43-84E9-CF1B696E93A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617294-C07B-7846-BA34-269361349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9052A5-4AED-6245-A2F7-DE551528812D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8" name="Flowchart: Process 20">
              <a:extLst>
                <a:ext uri="{FF2B5EF4-FFF2-40B4-BE49-F238E27FC236}">
                  <a16:creationId xmlns:a16="http://schemas.microsoft.com/office/drawing/2014/main" id="{5735675A-BF5D-1741-91B3-7888EC04121E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BCE95EB-FCAF-004A-82B8-CB79E044E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85CEC9-B878-6D42-9842-B5A3F5F67DC2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1" name="Flowchart: Process 23">
              <a:extLst>
                <a:ext uri="{FF2B5EF4-FFF2-40B4-BE49-F238E27FC236}">
                  <a16:creationId xmlns:a16="http://schemas.microsoft.com/office/drawing/2014/main" id="{A3257B1D-0B8C-4B47-9A10-B210352D4CE9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EAA2C51-AF68-1A42-A3BE-D656DDF49E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7DB2F0-A70A-6546-A573-A615A3D4C581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90E784B1-DDFA-2749-867B-1E2ECD1BCC6F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89E5893-021F-4B44-9233-1361C0C1E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450E58-E6F5-A44B-B982-29F912FC8BE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3867F053-4217-414C-BE7B-753C578451BF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D191FE-DEF9-AA44-91D2-4AD99EED2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118D60-4180-8C44-B44C-E4CF40522CD8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0" name="Flowchart: Process 17">
              <a:extLst>
                <a:ext uri="{FF2B5EF4-FFF2-40B4-BE49-F238E27FC236}">
                  <a16:creationId xmlns:a16="http://schemas.microsoft.com/office/drawing/2014/main" id="{59A2796C-9B38-6248-A183-105FD1B1798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244B72E-3C90-724A-B3E6-A8F178998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8509FE-FBEF-4E4A-9021-EAB06BAD815D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3" name="Flowchart: Process 20">
              <a:extLst>
                <a:ext uri="{FF2B5EF4-FFF2-40B4-BE49-F238E27FC236}">
                  <a16:creationId xmlns:a16="http://schemas.microsoft.com/office/drawing/2014/main" id="{A31EC625-C0EA-7540-849F-0AF70CF9A87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AAAE88D-9AF7-7045-BC04-E1B54DBFC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74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EF3300C-3625-4EBA-95EA-CE8B5D877B3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389C3-7444-45E2-9231-0E268C424C9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C0CC70-C23F-854A-A06E-182A3EA8519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7" name="Flowchart: Process 17">
              <a:extLst>
                <a:ext uri="{FF2B5EF4-FFF2-40B4-BE49-F238E27FC236}">
                  <a16:creationId xmlns:a16="http://schemas.microsoft.com/office/drawing/2014/main" id="{89880F84-9CE6-8D4E-9B56-8533E0FB78E1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B322781-E642-0D42-A901-7A0B20E07A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13CEAF-4C95-DF4B-8706-90A35A7009DF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0" name="Flowchart: Process 20">
              <a:extLst>
                <a:ext uri="{FF2B5EF4-FFF2-40B4-BE49-F238E27FC236}">
                  <a16:creationId xmlns:a16="http://schemas.microsoft.com/office/drawing/2014/main" id="{4ED072CD-C801-8344-B19D-7A4E8B6A1E9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E2F786C-5062-7D4D-8496-D7D2AA90F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0A367F-426A-CD4B-B4E6-1406E49D3A43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D8FA0CF1-4C91-3D4B-9B91-7E000B0CA480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AC5E4D0-F162-0947-8BC8-91FA102DE1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B7AB71-2257-0243-8F3F-BA438DDD843C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9" name="Flowchart: Process 22">
              <a:extLst>
                <a:ext uri="{FF2B5EF4-FFF2-40B4-BE49-F238E27FC236}">
                  <a16:creationId xmlns:a16="http://schemas.microsoft.com/office/drawing/2014/main" id="{08A3DB6B-B0BD-604D-831A-9BD5AA3FDC17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488CBDB-A6A1-5544-9C95-05BB8F4F4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36DA5B-CFE9-5E42-9858-66DFF4E10BD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42" name="Flowchart: Process 23">
              <a:extLst>
                <a:ext uri="{FF2B5EF4-FFF2-40B4-BE49-F238E27FC236}">
                  <a16:creationId xmlns:a16="http://schemas.microsoft.com/office/drawing/2014/main" id="{3A745C27-C075-9341-A463-8597D1A1BED3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C2D8D67-3E0C-4245-8FF9-299ED6CB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50778A-FCE5-B54F-BCDE-DA62533A35A9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5" name="Flowchart: Process 17">
              <a:extLst>
                <a:ext uri="{FF2B5EF4-FFF2-40B4-BE49-F238E27FC236}">
                  <a16:creationId xmlns:a16="http://schemas.microsoft.com/office/drawing/2014/main" id="{D531B2C0-2528-5943-9B92-6441D4B15C2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C9A7FA1-4D4C-264D-A543-D93887475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DD8A04-DB7B-A643-85A2-3EF6188A4E6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8" name="Flowchart: Process 20">
              <a:extLst>
                <a:ext uri="{FF2B5EF4-FFF2-40B4-BE49-F238E27FC236}">
                  <a16:creationId xmlns:a16="http://schemas.microsoft.com/office/drawing/2014/main" id="{D887489A-55C3-F44D-AED0-2767D4A4CBA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C1A3690-9D6C-154B-BC61-44F8AD317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543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4ACC7-3A15-054F-80F2-39FED25C1F15}"/>
              </a:ext>
            </a:extLst>
          </p:cNvPr>
          <p:cNvGrpSpPr/>
          <p:nvPr userDrawn="1"/>
        </p:nvGrpSpPr>
        <p:grpSpPr>
          <a:xfrm>
            <a:off x="2720789" y="1477720"/>
            <a:ext cx="3200400" cy="4294430"/>
            <a:chOff x="901261" y="1477720"/>
            <a:chExt cx="3200400" cy="429443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2F86551-17BC-1F4D-9F3A-7B4875FAB82C}"/>
                </a:ext>
              </a:extLst>
            </p:cNvPr>
            <p:cNvSpPr/>
            <p:nvPr userDrawn="1"/>
          </p:nvSpPr>
          <p:spPr>
            <a:xfrm>
              <a:off x="901261" y="1477720"/>
              <a:ext cx="3200400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A31CF2-A7B1-2749-873A-5BFB465353D4}"/>
                </a:ext>
              </a:extLst>
            </p:cNvPr>
            <p:cNvSpPr/>
            <p:nvPr userDrawn="1"/>
          </p:nvSpPr>
          <p:spPr>
            <a:xfrm>
              <a:off x="901261" y="2134217"/>
              <a:ext cx="3200400" cy="1879600"/>
            </a:xfrm>
            <a:prstGeom prst="rect">
              <a:avLst/>
            </a:prstGeom>
            <a:solidFill>
              <a:srgbClr val="C6D5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569E1C-12F3-2B4C-A00C-9D5C979160C5}"/>
                </a:ext>
              </a:extLst>
            </p:cNvPr>
            <p:cNvSpPr/>
            <p:nvPr userDrawn="1"/>
          </p:nvSpPr>
          <p:spPr>
            <a:xfrm flipV="1">
              <a:off x="901261" y="1493174"/>
              <a:ext cx="3200400" cy="6450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208D7E-8928-E540-BE62-FFE7B7217131}"/>
              </a:ext>
            </a:extLst>
          </p:cNvPr>
          <p:cNvGrpSpPr/>
          <p:nvPr userDrawn="1"/>
        </p:nvGrpSpPr>
        <p:grpSpPr>
          <a:xfrm>
            <a:off x="6307443" y="1477720"/>
            <a:ext cx="3200401" cy="4294430"/>
            <a:chOff x="4495799" y="1477720"/>
            <a:chExt cx="3200401" cy="429443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B5BB1E6-F415-3043-868C-BE24BC244391}"/>
                </a:ext>
              </a:extLst>
            </p:cNvPr>
            <p:cNvSpPr/>
            <p:nvPr userDrawn="1"/>
          </p:nvSpPr>
          <p:spPr>
            <a:xfrm>
              <a:off x="4495799" y="1477720"/>
              <a:ext cx="3200401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3D8AC1-E4FC-0244-974B-65FC86A1C60F}"/>
                </a:ext>
              </a:extLst>
            </p:cNvPr>
            <p:cNvSpPr/>
            <p:nvPr userDrawn="1"/>
          </p:nvSpPr>
          <p:spPr>
            <a:xfrm>
              <a:off x="4495800" y="2134217"/>
              <a:ext cx="3200400" cy="187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2AE9C6-1E94-2E4B-A938-5328AE48657A}"/>
                </a:ext>
              </a:extLst>
            </p:cNvPr>
            <p:cNvSpPr/>
            <p:nvPr userDrawn="1"/>
          </p:nvSpPr>
          <p:spPr>
            <a:xfrm flipV="1">
              <a:off x="4495800" y="1493174"/>
              <a:ext cx="3200400" cy="64507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718161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2718161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6307444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6307444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2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2D9B9B-DD2F-6F4B-8733-4CAB9BC58C2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84937B7B-6AD1-794E-AD30-862F2C5C6CF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4FD1411-16CD-6046-A868-728492CA44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3B239F-7012-534B-BB8C-24DE17122DD4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9" name="Flowchart: Process 20">
              <a:extLst>
                <a:ext uri="{FF2B5EF4-FFF2-40B4-BE49-F238E27FC236}">
                  <a16:creationId xmlns:a16="http://schemas.microsoft.com/office/drawing/2014/main" id="{8D3339E7-C3C5-6348-9015-AE8FDCF20076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8E65C14-3E24-7147-B14F-F4CB12A89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7A2C83-449B-F44F-865C-C105ACD0B309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2" name="Flowchart: Process 22">
              <a:extLst>
                <a:ext uri="{FF2B5EF4-FFF2-40B4-BE49-F238E27FC236}">
                  <a16:creationId xmlns:a16="http://schemas.microsoft.com/office/drawing/2014/main" id="{E41E9897-FF52-F441-BBBA-88D04C07E6D8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4172F35-1DB4-EC4C-BAFC-337F85AF5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0A7AC-4648-794C-936D-5F304E7D2D47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5" name="Flowchart: Process 23">
              <a:extLst>
                <a:ext uri="{FF2B5EF4-FFF2-40B4-BE49-F238E27FC236}">
                  <a16:creationId xmlns:a16="http://schemas.microsoft.com/office/drawing/2014/main" id="{88BCB036-AE85-E54C-9344-3A74C1D2DACF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3A2AAD-0700-674F-A929-4DEED671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0BC3D6-8443-0540-BD37-21BC49F029C2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BB0F6FCD-6542-2148-9208-D12F60E6B931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120B3B3-BB5F-1044-8433-735FD6F8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BF56F6-75D9-804A-801B-2FE031DFA7DB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142CC7DD-F2D5-0A4E-829E-538932C572A6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9515C9A-E5F8-114F-B5BE-7DFACD646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9E2F77-DF9F-7B40-93DC-1FB90EAFF583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E4D47160-7309-1441-BF7F-B1CCC1B5CBB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386FE3-F5C4-624E-8547-914D954BA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B7E9-CB83-0B41-B505-6FA44EA3F7A8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CFD4FC60-8D25-3C4B-A718-FCC18ED8A20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7430E2-B6BB-6B4D-8146-FC213297E2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293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E383E8F3-63D6-47A1-AF40-808DDF1530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C960D0-D2CD-4294-AA5A-BEB610D0A266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2D9BBB-376D-0448-8525-A33881DC3A9B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8" name="Flowchart: Process 17">
              <a:extLst>
                <a:ext uri="{FF2B5EF4-FFF2-40B4-BE49-F238E27FC236}">
                  <a16:creationId xmlns:a16="http://schemas.microsoft.com/office/drawing/2014/main" id="{520C077D-6BFD-8F42-9844-8D76F4048D2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B12A44-E654-6844-AB90-C4C798BB9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E088F4-200C-BE40-9CDF-C126C0D36135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1" name="Flowchart: Process 20">
              <a:extLst>
                <a:ext uri="{FF2B5EF4-FFF2-40B4-BE49-F238E27FC236}">
                  <a16:creationId xmlns:a16="http://schemas.microsoft.com/office/drawing/2014/main" id="{14B109AB-46F6-1545-B694-2EE76F3E114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CED4E3-2E2B-D64B-98C7-FC7E492469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DF5165-5744-AD44-9017-39689F4BE9C0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160A1DB5-5FEC-4A4F-BB3E-FB4CADB6D39D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9E7C88-7A3A-0C44-9A2E-93B80A365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96C0060-6941-D440-9BC2-9249B17647E8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B80F731C-13D5-774F-BFB4-AFB68915E0A2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43B2EFF-DA86-B341-907B-8DA9B36F06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F10B32-9429-5048-9C30-97BA20EF18AF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40" name="Flowchart: Process 22">
              <a:extLst>
                <a:ext uri="{FF2B5EF4-FFF2-40B4-BE49-F238E27FC236}">
                  <a16:creationId xmlns:a16="http://schemas.microsoft.com/office/drawing/2014/main" id="{68573359-3556-1541-9214-71E4C6C92CA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7FB1AD53-E3B8-D940-A68F-78FD4F306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89A454E-09E0-9C4C-95D5-9485B5E3C1D3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3" name="Flowchart: Process 23">
              <a:extLst>
                <a:ext uri="{FF2B5EF4-FFF2-40B4-BE49-F238E27FC236}">
                  <a16:creationId xmlns:a16="http://schemas.microsoft.com/office/drawing/2014/main" id="{257364A8-F525-7848-8E2A-AD1FDC552DBC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1A93330B-42A3-154E-8E04-E2D57A852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257120-3CD2-EE4C-B7ED-B977AC4A81D2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6" name="Flowchart: Process 17">
              <a:extLst>
                <a:ext uri="{FF2B5EF4-FFF2-40B4-BE49-F238E27FC236}">
                  <a16:creationId xmlns:a16="http://schemas.microsoft.com/office/drawing/2014/main" id="{654ED4A7-1706-AE48-B136-0D74D87E2EF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EBC079-1EC6-0049-8544-C4A739273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B440F6-33E0-864F-A54D-A01ECED7465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9" name="Flowchart: Process 20">
              <a:extLst>
                <a:ext uri="{FF2B5EF4-FFF2-40B4-BE49-F238E27FC236}">
                  <a16:creationId xmlns:a16="http://schemas.microsoft.com/office/drawing/2014/main" id="{4C657535-6925-9B4D-A0B3-6D708B7D4F43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111C83-1B5C-7342-AF34-50DD8564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984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F8646C7-D584-BC44-BB1D-8527CF37E98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8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78B735D-F1CB-4577-AAC9-23E3B236C10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A859CC-D697-4E2E-94F4-6E40FB406CA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EDBBA-2F4B-2A45-9953-021C79663BB9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4E84176-DE8F-E54F-ACC2-FD36F6CABC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CF6B627F-CFB1-BC40-A516-FC9255B03C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5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26C69B11-8A23-4677-8818-98E21AF0C2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638EBD-8437-498D-8526-05CB36553D47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7B3FDCA-FCAD-6B41-8821-CB4540FF2B2A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weapon&#10;&#10;Description automatically generated">
            <a:extLst>
              <a:ext uri="{FF2B5EF4-FFF2-40B4-BE49-F238E27FC236}">
                <a16:creationId xmlns:a16="http://schemas.microsoft.com/office/drawing/2014/main" id="{EFD90670-8E86-AD48-9DC4-3C548BD2DB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02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31AFE3BE-4C00-A240-8B72-093CD810EA7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3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8EAFD936-A0C3-4F0E-B664-9DA8A29B31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150BC7-E921-4E02-9C62-75B5B3C0225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E527C-6320-4A47-936B-8D938C18BA8E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 picture containing weapon&#10;&#10;Description automatically generated">
            <a:extLst>
              <a:ext uri="{FF2B5EF4-FFF2-40B4-BE49-F238E27FC236}">
                <a16:creationId xmlns:a16="http://schemas.microsoft.com/office/drawing/2014/main" id="{B747BD45-53D8-7D46-9905-17B0D508675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0FB59D58-4598-D54F-AC2A-C55D2287E5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3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0CDA4314-82C6-45E6-ABFE-98E137F9A0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A07D36-012C-423E-B4DA-ABF57ADFA3E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4AE665-5240-994A-8F7A-E71A6D276EA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icture containing weapon&#10;&#10;Description automatically generated">
            <a:extLst>
              <a:ext uri="{FF2B5EF4-FFF2-40B4-BE49-F238E27FC236}">
                <a16:creationId xmlns:a16="http://schemas.microsoft.com/office/drawing/2014/main" id="{9725BBC8-62DF-E44F-8E1B-97C9CBD872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7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1E388-8772-8A4C-87CF-4B40006A9A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7718" y="3761075"/>
            <a:ext cx="1892300" cy="189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5F3B4-4568-994A-BE62-102DEC2B6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8877" y="3761075"/>
            <a:ext cx="1879600" cy="187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F98C8-269D-034F-BDB2-EB6F1D73BD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05158" y="3761075"/>
            <a:ext cx="1892300" cy="1892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EB7C1A-D3B3-5A4E-BEC2-53815EEC82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51438" y="3761075"/>
            <a:ext cx="1892300" cy="1892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00BF70-5F93-2041-8013-C956E7E61F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00893" y="1172694"/>
            <a:ext cx="1892300" cy="1892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5EFA10-9769-BB44-A83F-155957EBC76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58877" y="1172694"/>
            <a:ext cx="1879600" cy="187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357545-313B-8D47-A77C-2D97DFDD0F5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01983" y="1172694"/>
            <a:ext cx="1892300" cy="1892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FAC15F-54C7-FC49-97C1-6CCD1443260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157788" y="1172694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F43B446E-B054-E64C-877A-A529F483753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5E2C4F8D-D49E-3F4D-AEB0-118CAA262D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49" name="Content Placeholder 17">
            <a:extLst>
              <a:ext uri="{FF2B5EF4-FFF2-40B4-BE49-F238E27FC236}">
                <a16:creationId xmlns:a16="http://schemas.microsoft.com/office/drawing/2014/main" id="{0C793AB4-83D8-AC43-B104-01DDC29941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50" name="Content Placeholder 17">
            <a:extLst>
              <a:ext uri="{FF2B5EF4-FFF2-40B4-BE49-F238E27FC236}">
                <a16:creationId xmlns:a16="http://schemas.microsoft.com/office/drawing/2014/main" id="{C193F6FB-8A1C-6C45-B91F-259894CAD0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52" name="Content Placeholder 17">
            <a:extLst>
              <a:ext uri="{FF2B5EF4-FFF2-40B4-BE49-F238E27FC236}">
                <a16:creationId xmlns:a16="http://schemas.microsoft.com/office/drawing/2014/main" id="{C4F5B48F-F225-7C46-9F0A-FCCA99244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53" name="Content Placeholder 17">
            <a:extLst>
              <a:ext uri="{FF2B5EF4-FFF2-40B4-BE49-F238E27FC236}">
                <a16:creationId xmlns:a16="http://schemas.microsoft.com/office/drawing/2014/main" id="{6BD5A81F-4AAB-8D41-9677-7F2455EB5E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54" name="Content Placeholder 17">
            <a:extLst>
              <a:ext uri="{FF2B5EF4-FFF2-40B4-BE49-F238E27FC236}">
                <a16:creationId xmlns:a16="http://schemas.microsoft.com/office/drawing/2014/main" id="{929874B6-D03C-AF41-89B0-324F5562B73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0AED3037-4E10-AA4D-8E51-53E1F50A6F2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0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2309F196-208D-D34A-A2E9-A998D37D83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7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0F2317-9223-4BA8-9FC4-4C635351D4E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9A774C-48E2-428E-AFB5-F4F1895FFE4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EF0E29F-AC6B-2D47-AC92-84A156A40FD0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A picture containing weapon&#10;&#10;Description automatically generated">
            <a:extLst>
              <a:ext uri="{FF2B5EF4-FFF2-40B4-BE49-F238E27FC236}">
                <a16:creationId xmlns:a16="http://schemas.microsoft.com/office/drawing/2014/main" id="{1F7D8634-7AB0-0F4D-A9AC-825991D385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trict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604620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351005" y="1204516"/>
            <a:ext cx="2743198" cy="5026884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  <p:sp>
        <p:nvSpPr>
          <p:cNvPr id="20" name="Flowchart: Manual Input 8">
            <a:extLst>
              <a:ext uri="{FF2B5EF4-FFF2-40B4-BE49-F238E27FC236}">
                <a16:creationId xmlns:a16="http://schemas.microsoft.com/office/drawing/2014/main" id="{19552A8F-E5B8-F14C-B1C4-63660E5341F0}"/>
              </a:ext>
            </a:extLst>
          </p:cNvPr>
          <p:cNvSpPr/>
          <p:nvPr userDrawn="1"/>
        </p:nvSpPr>
        <p:spPr>
          <a:xfrm flipH="1">
            <a:off x="9200894" y="1204516"/>
            <a:ext cx="2743200" cy="5026884"/>
          </a:xfrm>
          <a:prstGeom prst="flowChartManualInpu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5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tri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736465" y="649230"/>
            <a:ext cx="4815069" cy="5586597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4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42D84BB0-65BD-D34C-AAFB-880B46F1D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6086"/>
          <a:stretch/>
        </p:blipFill>
        <p:spPr>
          <a:xfrm flipH="1">
            <a:off x="0" y="3748"/>
            <a:ext cx="12192000" cy="6235006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38FF33D-4135-C742-A5CD-DE6A285D97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16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E45A395-9500-AC44-A439-C97D4BEFA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2392"/>
          <a:stretch/>
        </p:blipFill>
        <p:spPr>
          <a:xfrm flipH="1">
            <a:off x="0" y="3748"/>
            <a:ext cx="12192000" cy="6854252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66291A1-A687-CE44-9457-5794239550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42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57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CA551-1D6A-1840-9D2A-2B8997EAC0E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7250" y="1651657"/>
            <a:ext cx="4514067" cy="4544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16D95-A244-5E42-BC9B-A366738BFCC6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2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F2F6CD-EF06-7F4D-A5D8-DA2C53A19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41" b="58552"/>
          <a:stretch/>
        </p:blipFill>
        <p:spPr>
          <a:xfrm>
            <a:off x="0" y="1"/>
            <a:ext cx="12173090" cy="21210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-1" y="-1"/>
            <a:ext cx="7767688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43175759-C9E9-6A40-BA94-453A90075AFB}"/>
              </a:ext>
            </a:extLst>
          </p:cNvPr>
          <p:cNvSpPr txBox="1">
            <a:spLocks/>
          </p:cNvSpPr>
          <p:nvPr userDrawn="1"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/>
              <a:t>What is Next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63DC6B81-74D2-4741-99A0-DECF1DC2A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416802"/>
            <a:ext cx="11197996" cy="346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812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354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680A374-F69C-CC45-9316-ED62FF3D5FD7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882665EA-E13B-6E49-B66F-78FAD44B93B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8E86F6FB-103D-3B40-8558-4F63EECDC3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C2AA79A1-36CD-4649-BBEF-01564A40A6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3C82C4AC-55B7-244F-BD15-5293DCD1894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28" name="Content Placeholder 17">
            <a:extLst>
              <a:ext uri="{FF2B5EF4-FFF2-40B4-BE49-F238E27FC236}">
                <a16:creationId xmlns:a16="http://schemas.microsoft.com/office/drawing/2014/main" id="{3EC3F2C0-BBA5-754F-84CA-1C2AF2CB6F7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BC0B5725-BCBD-4942-A790-A5FC9CB648A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4A1325C4-88B5-1A47-838D-6F1DB95F37A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1677B337-C7C0-5348-9013-39C5CC199AF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933BCE-32B7-9E43-A230-822D70921837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Revise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59BB6-E737-674A-AC2F-4693AE676B27}"/>
              </a:ext>
            </a:extLst>
          </p:cNvPr>
          <p:cNvGrpSpPr/>
          <p:nvPr userDrawn="1"/>
        </p:nvGrpSpPr>
        <p:grpSpPr>
          <a:xfrm>
            <a:off x="2384108" y="506113"/>
            <a:ext cx="3200401" cy="2558881"/>
            <a:chOff x="2384108" y="506113"/>
            <a:chExt cx="3200401" cy="25588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3E129B-9DBE-6941-95D8-6C2371956D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00893" y="1172694"/>
              <a:ext cx="1892300" cy="1892300"/>
            </a:xfrm>
            <a:prstGeom prst="rect">
              <a:avLst/>
            </a:prstGeom>
          </p:spPr>
        </p:pic>
        <p:sp>
          <p:nvSpPr>
            <p:cNvPr id="37" name="Content Placeholder 17">
              <a:extLst>
                <a:ext uri="{FF2B5EF4-FFF2-40B4-BE49-F238E27FC236}">
                  <a16:creationId xmlns:a16="http://schemas.microsoft.com/office/drawing/2014/main" id="{2F62F45F-FA0C-C74F-9E75-580000718BC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84108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Develop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75ACC9-9D3C-1544-A586-88C5DB3FF9A3}"/>
              </a:ext>
            </a:extLst>
          </p:cNvPr>
          <p:cNvGrpSpPr/>
          <p:nvPr userDrawn="1"/>
        </p:nvGrpSpPr>
        <p:grpSpPr>
          <a:xfrm>
            <a:off x="4438038" y="506593"/>
            <a:ext cx="3200401" cy="2545701"/>
            <a:chOff x="4438038" y="506593"/>
            <a:chExt cx="3200401" cy="25457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B09D13-43A6-DF4B-8A4E-6CC7EB892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157788" y="1172694"/>
              <a:ext cx="1879600" cy="1879600"/>
            </a:xfrm>
            <a:prstGeom prst="rect">
              <a:avLst/>
            </a:prstGeom>
          </p:spPr>
        </p:pic>
        <p:sp>
          <p:nvSpPr>
            <p:cNvPr id="40" name="Content Placeholder 17">
              <a:extLst>
                <a:ext uri="{FF2B5EF4-FFF2-40B4-BE49-F238E27FC236}">
                  <a16:creationId xmlns:a16="http://schemas.microsoft.com/office/drawing/2014/main" id="{AC4883AD-82EA-B644-B3F6-EF6FD01520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38038" y="5065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Review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7FA3AD-A1B3-BB46-B56A-C071C87B9975}"/>
              </a:ext>
            </a:extLst>
          </p:cNvPr>
          <p:cNvGrpSpPr/>
          <p:nvPr userDrawn="1"/>
        </p:nvGrpSpPr>
        <p:grpSpPr>
          <a:xfrm>
            <a:off x="6490669" y="519293"/>
            <a:ext cx="3200401" cy="2545701"/>
            <a:chOff x="6490669" y="519293"/>
            <a:chExt cx="3200401" cy="25457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DB654C-9240-3D4B-B2A5-736A526B1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201983" y="1172694"/>
              <a:ext cx="1892300" cy="1892300"/>
            </a:xfrm>
            <a:prstGeom prst="rect">
              <a:avLst/>
            </a:prstGeom>
          </p:spPr>
        </p:pic>
        <p:sp>
          <p:nvSpPr>
            <p:cNvPr id="43" name="Content Placeholder 17">
              <a:extLst>
                <a:ext uri="{FF2B5EF4-FFF2-40B4-BE49-F238E27FC236}">
                  <a16:creationId xmlns:a16="http://schemas.microsoft.com/office/drawing/2014/main" id="{F1E0A737-9713-204D-9855-7B7D65EB3CE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90669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Recognize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D17443-BC15-E14B-B733-72AE496D84CF}"/>
              </a:ext>
            </a:extLst>
          </p:cNvPr>
          <p:cNvGrpSpPr/>
          <p:nvPr userDrawn="1"/>
        </p:nvGrpSpPr>
        <p:grpSpPr>
          <a:xfrm>
            <a:off x="8543300" y="519293"/>
            <a:ext cx="3200401" cy="2533001"/>
            <a:chOff x="8543300" y="519293"/>
            <a:chExt cx="3200401" cy="2533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0C801E-C879-6D46-9595-644D7CC84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9258877" y="1172694"/>
              <a:ext cx="1879600" cy="1879600"/>
            </a:xfrm>
            <a:prstGeom prst="rect">
              <a:avLst/>
            </a:prstGeom>
          </p:spPr>
        </p:pic>
        <p:sp>
          <p:nvSpPr>
            <p:cNvPr id="46" name="Content Placeholder 17">
              <a:extLst>
                <a:ext uri="{FF2B5EF4-FFF2-40B4-BE49-F238E27FC236}">
                  <a16:creationId xmlns:a16="http://schemas.microsoft.com/office/drawing/2014/main" id="{CFF1A422-A083-3C4C-82FF-69B7E118495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300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Identify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59A04F-062C-9149-BB97-26E42965B6C9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Demonstrate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750E51-D9F9-8A41-B5CF-F4FE28F5DF7A}"/>
              </a:ext>
            </a:extLst>
          </p:cNvPr>
          <p:cNvGrpSpPr/>
          <p:nvPr userDrawn="1"/>
        </p:nvGrpSpPr>
        <p:grpSpPr>
          <a:xfrm>
            <a:off x="2399077" y="3693945"/>
            <a:ext cx="3200401" cy="2533916"/>
            <a:chOff x="2399077" y="3693945"/>
            <a:chExt cx="3200401" cy="25339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31A96D-DD5D-6445-AFC1-B9995BCF9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097718" y="4335561"/>
              <a:ext cx="1892300" cy="1892300"/>
            </a:xfrm>
            <a:prstGeom prst="rect">
              <a:avLst/>
            </a:prstGeom>
          </p:spPr>
        </p:pic>
        <p:sp>
          <p:nvSpPr>
            <p:cNvPr id="53" name="Content Placeholder 17">
              <a:extLst>
                <a:ext uri="{FF2B5EF4-FFF2-40B4-BE49-F238E27FC236}">
                  <a16:creationId xmlns:a16="http://schemas.microsoft.com/office/drawing/2014/main" id="{73DE87A9-5561-BF4E-A257-97BFD65C9D1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99077" y="36939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Analyze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3053D4-DD53-D946-8F65-5FC14862BB6A}"/>
              </a:ext>
            </a:extLst>
          </p:cNvPr>
          <p:cNvGrpSpPr/>
          <p:nvPr userDrawn="1"/>
        </p:nvGrpSpPr>
        <p:grpSpPr>
          <a:xfrm>
            <a:off x="4446373" y="3698761"/>
            <a:ext cx="3200401" cy="2529100"/>
            <a:chOff x="4446373" y="3698761"/>
            <a:chExt cx="3200401" cy="25291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F8DBC4-D1E0-314E-AD75-FBAD8EEEA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5151438" y="4335561"/>
              <a:ext cx="1892300" cy="1892300"/>
            </a:xfrm>
            <a:prstGeom prst="rect">
              <a:avLst/>
            </a:prstGeom>
          </p:spPr>
        </p:pic>
        <p:sp>
          <p:nvSpPr>
            <p:cNvPr id="57" name="Content Placeholder 17">
              <a:extLst>
                <a:ext uri="{FF2B5EF4-FFF2-40B4-BE49-F238E27FC236}">
                  <a16:creationId xmlns:a16="http://schemas.microsoft.com/office/drawing/2014/main" id="{6E4816F9-ADDF-A84E-84E3-C42BB967E9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4637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Define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5F1A38-7356-CC4A-ADF3-BB1E8AC70F12}"/>
              </a:ext>
            </a:extLst>
          </p:cNvPr>
          <p:cNvGrpSpPr/>
          <p:nvPr userDrawn="1"/>
        </p:nvGrpSpPr>
        <p:grpSpPr>
          <a:xfrm>
            <a:off x="6500093" y="3698761"/>
            <a:ext cx="3200401" cy="2529100"/>
            <a:chOff x="6500093" y="3698761"/>
            <a:chExt cx="3200401" cy="25291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BBE01D-2168-7140-B518-E160CC391D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7205158" y="4335561"/>
              <a:ext cx="1892300" cy="1892300"/>
            </a:xfrm>
            <a:prstGeom prst="rect">
              <a:avLst/>
            </a:prstGeom>
          </p:spPr>
        </p:pic>
        <p:sp>
          <p:nvSpPr>
            <p:cNvPr id="61" name="Content Placeholder 17">
              <a:extLst>
                <a:ext uri="{FF2B5EF4-FFF2-40B4-BE49-F238E27FC236}">
                  <a16:creationId xmlns:a16="http://schemas.microsoft.com/office/drawing/2014/main" id="{05583397-7B00-184D-A2E9-3729CD92C07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50009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Compare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D915DD-53E4-4747-BCB7-B921F0539628}"/>
              </a:ext>
            </a:extLst>
          </p:cNvPr>
          <p:cNvGrpSpPr/>
          <p:nvPr userDrawn="1"/>
        </p:nvGrpSpPr>
        <p:grpSpPr>
          <a:xfrm>
            <a:off x="8543299" y="3698521"/>
            <a:ext cx="3200401" cy="2516640"/>
            <a:chOff x="8543299" y="3698521"/>
            <a:chExt cx="3200401" cy="2516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F4A693-7776-5A40-9B5B-17AFB75F34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9258877" y="4335561"/>
              <a:ext cx="1879600" cy="1879600"/>
            </a:xfrm>
            <a:prstGeom prst="rect">
              <a:avLst/>
            </a:prstGeom>
          </p:spPr>
        </p:pic>
        <p:sp>
          <p:nvSpPr>
            <p:cNvPr id="65" name="Content Placeholder 17">
              <a:extLst>
                <a:ext uri="{FF2B5EF4-FFF2-40B4-BE49-F238E27FC236}">
                  <a16:creationId xmlns:a16="http://schemas.microsoft.com/office/drawing/2014/main" id="{416A262D-7C48-1941-A5C5-8878F5620E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299" y="369852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Assess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72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0486D6-2BAF-4003-BBB5-5FE323F3F5FA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4E44FF4C-B394-4941-A628-B9ACDE5F5B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accent5">
                    <a:lumMod val="50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D288764-3102-1A43-8BEF-DFF5F5E261E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accent5">
                    <a:lumMod val="50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10BD26-4C66-41C8-AC5A-67AB1CE9D2AB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630318"/>
            <a:ext cx="3101903" cy="618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32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le Room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61AD8E-D951-4BE5-99F8-45CF30DA513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5">
                  <a:lumMod val="50000"/>
                </a:schemeClr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Whole Room Discussion</a:t>
            </a:r>
            <a:endParaRPr lang="en-US" sz="3600" b="1" kern="0" dirty="0">
              <a:solidFill>
                <a:srgbClr val="333333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31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t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47D2C0-917F-4B7D-AD25-9F77791D31E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Question to answer in chat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391" y="709987"/>
            <a:ext cx="2356328" cy="235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44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5FFF7-313A-4AAF-8026-FEBA51F7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F3326-FF67-45D8-B531-867971144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99DFD-F18E-4C85-988A-462233233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0016-4220-496F-8B75-7E91D295D25F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DB909-3D6D-4E68-B022-5F532099C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253E8-02A9-41C6-8ACC-BF9FFA66E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1E90-5AA7-4764-BDFE-6FEF0C69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281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21647-ED92-4CB4-9635-AF8806099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3D1B6-2F95-4E61-853B-775AC0F40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419A6-E782-45E8-A291-4FF5B26C1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0016-4220-496F-8B75-7E91D295D25F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18BD3-8E4A-4AA5-87A8-02C1480B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9E090-8606-45F8-B2EA-1377A8F67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1E90-5AA7-4764-BDFE-6FEF0C69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702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47C8E-1B66-4643-98C5-16753D846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712B1-C230-45D4-9588-C7315763B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8C426-AD7D-4DD9-90B6-81BB27E93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0016-4220-496F-8B75-7E91D295D25F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40FEE-B0F1-42C7-B11D-BCE5D590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DCEC1-5F65-4927-AFF6-D2A5EEA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1E90-5AA7-4764-BDFE-6FEF0C69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458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EEB79-E2F0-43A9-9FF9-AE00B662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4B6D9-CB26-4B01-83DC-C0DFC4A22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832B3D-4DDA-41B3-94A8-F8E40C49F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8ED62-7257-42A5-BCF4-81F925C1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0016-4220-496F-8B75-7E91D295D25F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59EA1-0B16-4ED6-84CF-858149471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ADDA8-6DCA-46EB-9FB7-4B5F30C00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1E90-5AA7-4764-BDFE-6FEF0C69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359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54982-D29D-4029-A11B-A6EA7B05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536E3-11CF-4305-9292-6C0DFE658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A3E3DD-60D8-44C3-8CF4-C52A47C14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6F9FC-7746-455D-ABBA-DD5B8C2D0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6270FE-1F2F-4B2A-BBBF-1157728596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48BA11-47E6-4BD3-83B2-E7752206F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0016-4220-496F-8B75-7E91D295D25F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7088AA-8E82-4EBC-8F9C-6010312BC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BBA7E9-6263-4553-A26E-0B6A6942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1E90-5AA7-4764-BDFE-6FEF0C69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439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6E11-38A4-43BD-A0B3-F577FD1C7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7BE4C3-0AC5-4A0D-B260-41EC41B6E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0016-4220-496F-8B75-7E91D295D25F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E3488-4D31-49A7-9D6B-BA9DEE726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09793-9487-44E2-AAF6-0527EBCBD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1E90-5AA7-4764-BDFE-6FEF0C69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959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9A90D3-4300-4D0E-885C-891C56B0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0016-4220-496F-8B75-7E91D295D25F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A6576-CAC3-4AB3-8617-24A6452B3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46616-23CC-4F30-80CC-C51CB22CA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1E90-5AA7-4764-BDFE-6FEF0C69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4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image" Target="../media/image1.emf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0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Relationship Id="rId9" Type="http://schemas.openxmlformats.org/officeDocument/2006/relationships/image" Target="../media/image4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image" Target="../media/image50.png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42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63" Type="http://schemas.openxmlformats.org/officeDocument/2006/relationships/slideLayout" Target="../slideLayouts/slideLayout184.xml"/><Relationship Id="rId68" Type="http://schemas.openxmlformats.org/officeDocument/2006/relationships/slideLayout" Target="../slideLayouts/slideLayout189.xml"/><Relationship Id="rId84" Type="http://schemas.openxmlformats.org/officeDocument/2006/relationships/slideLayout" Target="../slideLayouts/slideLayout205.xml"/><Relationship Id="rId89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32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53" Type="http://schemas.openxmlformats.org/officeDocument/2006/relationships/slideLayout" Target="../slideLayouts/slideLayout174.xml"/><Relationship Id="rId58" Type="http://schemas.openxmlformats.org/officeDocument/2006/relationships/slideLayout" Target="../slideLayouts/slideLayout179.xml"/><Relationship Id="rId74" Type="http://schemas.openxmlformats.org/officeDocument/2006/relationships/slideLayout" Target="../slideLayouts/slideLayout195.xml"/><Relationship Id="rId79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26.xml"/><Relationship Id="rId90" Type="http://schemas.openxmlformats.org/officeDocument/2006/relationships/slideLayout" Target="../slideLayouts/slideLayout211.xml"/><Relationship Id="rId95" Type="http://schemas.openxmlformats.org/officeDocument/2006/relationships/tags" Target="../tags/tag9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64" Type="http://schemas.openxmlformats.org/officeDocument/2006/relationships/slideLayout" Target="../slideLayouts/slideLayout185.xml"/><Relationship Id="rId69" Type="http://schemas.openxmlformats.org/officeDocument/2006/relationships/slideLayout" Target="../slideLayouts/slideLayout190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72" Type="http://schemas.openxmlformats.org/officeDocument/2006/relationships/slideLayout" Target="../slideLayouts/slideLayout193.xml"/><Relationship Id="rId80" Type="http://schemas.openxmlformats.org/officeDocument/2006/relationships/slideLayout" Target="../slideLayouts/slideLayout201.xml"/><Relationship Id="rId85" Type="http://schemas.openxmlformats.org/officeDocument/2006/relationships/slideLayout" Target="../slideLayouts/slideLayout206.xml"/><Relationship Id="rId93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59" Type="http://schemas.openxmlformats.org/officeDocument/2006/relationships/slideLayout" Target="../slideLayouts/slideLayout180.xml"/><Relationship Id="rId67" Type="http://schemas.openxmlformats.org/officeDocument/2006/relationships/slideLayout" Target="../slideLayouts/slideLayout188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62" Type="http://schemas.openxmlformats.org/officeDocument/2006/relationships/slideLayout" Target="../slideLayouts/slideLayout183.xml"/><Relationship Id="rId70" Type="http://schemas.openxmlformats.org/officeDocument/2006/relationships/slideLayout" Target="../slideLayouts/slideLayout191.xml"/><Relationship Id="rId75" Type="http://schemas.openxmlformats.org/officeDocument/2006/relationships/slideLayout" Target="../slideLayouts/slideLayout196.xml"/><Relationship Id="rId83" Type="http://schemas.openxmlformats.org/officeDocument/2006/relationships/slideLayout" Target="../slideLayouts/slideLayout204.xml"/><Relationship Id="rId88" Type="http://schemas.openxmlformats.org/officeDocument/2006/relationships/slideLayout" Target="../slideLayouts/slideLayout209.xml"/><Relationship Id="rId91" Type="http://schemas.openxmlformats.org/officeDocument/2006/relationships/slideLayout" Target="../slideLayouts/slideLayout212.xml"/><Relationship Id="rId96" Type="http://schemas.openxmlformats.org/officeDocument/2006/relationships/image" Target="../media/image1.emf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Relationship Id="rId57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31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60" Type="http://schemas.openxmlformats.org/officeDocument/2006/relationships/slideLayout" Target="../slideLayouts/slideLayout181.xml"/><Relationship Id="rId65" Type="http://schemas.openxmlformats.org/officeDocument/2006/relationships/slideLayout" Target="../slideLayouts/slideLayout186.xml"/><Relationship Id="rId73" Type="http://schemas.openxmlformats.org/officeDocument/2006/relationships/slideLayout" Target="../slideLayouts/slideLayout194.xml"/><Relationship Id="rId78" Type="http://schemas.openxmlformats.org/officeDocument/2006/relationships/slideLayout" Target="../slideLayouts/slideLayout199.xml"/><Relationship Id="rId81" Type="http://schemas.openxmlformats.org/officeDocument/2006/relationships/slideLayout" Target="../slideLayouts/slideLayout202.xml"/><Relationship Id="rId86" Type="http://schemas.openxmlformats.org/officeDocument/2006/relationships/slideLayout" Target="../slideLayouts/slideLayout207.xml"/><Relationship Id="rId94" Type="http://schemas.openxmlformats.org/officeDocument/2006/relationships/theme" Target="../theme/theme5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9" Type="http://schemas.openxmlformats.org/officeDocument/2006/relationships/slideLayout" Target="../slideLayouts/slideLayout160.xml"/><Relationship Id="rId34" Type="http://schemas.openxmlformats.org/officeDocument/2006/relationships/slideLayout" Target="../slideLayouts/slideLayout155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6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28.xml"/><Relationship Id="rId71" Type="http://schemas.openxmlformats.org/officeDocument/2006/relationships/slideLayout" Target="../slideLayouts/slideLayout192.xml"/><Relationship Id="rId9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23.xml"/><Relationship Id="rId29" Type="http://schemas.openxmlformats.org/officeDocument/2006/relationships/slideLayout" Target="../slideLayouts/slideLayout150.xml"/><Relationship Id="rId24" Type="http://schemas.openxmlformats.org/officeDocument/2006/relationships/slideLayout" Target="../slideLayouts/slideLayout145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66" Type="http://schemas.openxmlformats.org/officeDocument/2006/relationships/slideLayout" Target="../slideLayouts/slideLayout187.xml"/><Relationship Id="rId87" Type="http://schemas.openxmlformats.org/officeDocument/2006/relationships/slideLayout" Target="../slideLayouts/slideLayout208.xml"/><Relationship Id="rId61" Type="http://schemas.openxmlformats.org/officeDocument/2006/relationships/slideLayout" Target="../slideLayouts/slideLayout182.xml"/><Relationship Id="rId82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35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56" Type="http://schemas.openxmlformats.org/officeDocument/2006/relationships/slideLayout" Target="../slideLayouts/slideLayout177.xml"/><Relationship Id="rId77" Type="http://schemas.openxmlformats.org/officeDocument/2006/relationships/slideLayout" Target="../slideLayouts/slideLayout1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6D5D7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EA5701-5E83-7D46-B19B-065038132140}"/>
              </a:ext>
            </a:extLst>
          </p:cNvPr>
          <p:cNvSpPr/>
          <p:nvPr userDrawn="1"/>
        </p:nvSpPr>
        <p:spPr>
          <a:xfrm>
            <a:off x="2628" y="0"/>
            <a:ext cx="121893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02AC3F-3D1B-9548-8162-91D8DB99311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A9B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F3929-B2C3-4C46-A6CB-5FE9B556A044}"/>
              </a:ext>
            </a:extLst>
          </p:cNvPr>
          <p:cNvPicPr>
            <a:picLocks/>
          </p:cNvPicPr>
          <p:nvPr userDrawn="1"/>
        </p:nvPicPr>
        <p:blipFill>
          <a:blip r:embed="rId95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94"/>
    </p:custDataLst>
    <p:extLst>
      <p:ext uri="{BB962C8B-B14F-4D97-AF65-F5344CB8AC3E}">
        <p14:creationId xmlns:p14="http://schemas.microsoft.com/office/powerpoint/2010/main" val="2495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38" r:id="rId2"/>
    <p:sldLayoutId id="2147483864" r:id="rId3"/>
    <p:sldLayoutId id="2147483837" r:id="rId4"/>
    <p:sldLayoutId id="2147483865" r:id="rId5"/>
    <p:sldLayoutId id="2147483749" r:id="rId6"/>
    <p:sldLayoutId id="2147483808" r:id="rId7"/>
    <p:sldLayoutId id="2147483796" r:id="rId8"/>
    <p:sldLayoutId id="2147483856" r:id="rId9"/>
    <p:sldLayoutId id="2147483854" r:id="rId10"/>
    <p:sldLayoutId id="2147483857" r:id="rId11"/>
    <p:sldLayoutId id="2147483841" r:id="rId12"/>
    <p:sldLayoutId id="2147483777" r:id="rId13"/>
    <p:sldLayoutId id="2147483839" r:id="rId14"/>
    <p:sldLayoutId id="2147483877" r:id="rId15"/>
    <p:sldLayoutId id="2147483782" r:id="rId16"/>
    <p:sldLayoutId id="2147483840" r:id="rId17"/>
    <p:sldLayoutId id="2147483784" r:id="rId18"/>
    <p:sldLayoutId id="2147483878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22" r:id="rId28"/>
    <p:sldLayoutId id="2147483820" r:id="rId29"/>
    <p:sldLayoutId id="2147483818" r:id="rId30"/>
    <p:sldLayoutId id="2147483826" r:id="rId31"/>
    <p:sldLayoutId id="2147483827" r:id="rId32"/>
    <p:sldLayoutId id="2147483828" r:id="rId33"/>
    <p:sldLayoutId id="2147483819" r:id="rId34"/>
    <p:sldLayoutId id="2147483823" r:id="rId35"/>
    <p:sldLayoutId id="2147483824" r:id="rId36"/>
    <p:sldLayoutId id="2147483829" r:id="rId37"/>
    <p:sldLayoutId id="2147483831" r:id="rId38"/>
    <p:sldLayoutId id="2147483821" r:id="rId39"/>
    <p:sldLayoutId id="2147483825" r:id="rId40"/>
    <p:sldLayoutId id="2147483830" r:id="rId41"/>
    <p:sldLayoutId id="2147483832" r:id="rId42"/>
    <p:sldLayoutId id="2147483800" r:id="rId43"/>
    <p:sldLayoutId id="2147483833" r:id="rId44"/>
    <p:sldLayoutId id="2147483851" r:id="rId45"/>
    <p:sldLayoutId id="2147483842" r:id="rId46"/>
    <p:sldLayoutId id="2147483879" r:id="rId47"/>
    <p:sldLayoutId id="2147483843" r:id="rId48"/>
    <p:sldLayoutId id="2147483880" r:id="rId49"/>
    <p:sldLayoutId id="2147483844" r:id="rId50"/>
    <p:sldLayoutId id="2147483881" r:id="rId51"/>
    <p:sldLayoutId id="2147483845" r:id="rId52"/>
    <p:sldLayoutId id="2147483882" r:id="rId53"/>
    <p:sldLayoutId id="2147483846" r:id="rId54"/>
    <p:sldLayoutId id="2147483883" r:id="rId55"/>
    <p:sldLayoutId id="2147483847" r:id="rId56"/>
    <p:sldLayoutId id="2147483884" r:id="rId57"/>
    <p:sldLayoutId id="2147483848" r:id="rId58"/>
    <p:sldLayoutId id="2147483885" r:id="rId59"/>
    <p:sldLayoutId id="2147483849" r:id="rId60"/>
    <p:sldLayoutId id="2147483886" r:id="rId61"/>
    <p:sldLayoutId id="2147483876" r:id="rId62"/>
    <p:sldLayoutId id="2147483887" r:id="rId63"/>
    <p:sldLayoutId id="2147483872" r:id="rId64"/>
    <p:sldLayoutId id="2147483888" r:id="rId65"/>
    <p:sldLayoutId id="2147483873" r:id="rId66"/>
    <p:sldLayoutId id="2147483889" r:id="rId67"/>
    <p:sldLayoutId id="2147483874" r:id="rId68"/>
    <p:sldLayoutId id="2147483890" r:id="rId69"/>
    <p:sldLayoutId id="2147483875" r:id="rId70"/>
    <p:sldLayoutId id="2147483891" r:id="rId71"/>
    <p:sldLayoutId id="2147483870" r:id="rId72"/>
    <p:sldLayoutId id="2147483892" r:id="rId73"/>
    <p:sldLayoutId id="2147483871" r:id="rId74"/>
    <p:sldLayoutId id="2147483893" r:id="rId75"/>
    <p:sldLayoutId id="2147483869" r:id="rId76"/>
    <p:sldLayoutId id="2147483894" r:id="rId77"/>
    <p:sldLayoutId id="2147483867" r:id="rId78"/>
    <p:sldLayoutId id="2147483895" r:id="rId79"/>
    <p:sldLayoutId id="2147483868" r:id="rId80"/>
    <p:sldLayoutId id="2147483896" r:id="rId81"/>
    <p:sldLayoutId id="2147483850" r:id="rId82"/>
    <p:sldLayoutId id="2147483866" r:id="rId83"/>
    <p:sldLayoutId id="2147483834" r:id="rId84"/>
    <p:sldLayoutId id="2147483897" r:id="rId85"/>
    <p:sldLayoutId id="2147483860" r:id="rId86"/>
    <p:sldLayoutId id="2147483863" r:id="rId87"/>
    <p:sldLayoutId id="2147483858" r:id="rId88"/>
    <p:sldLayoutId id="2147483835" r:id="rId89"/>
    <p:sldLayoutId id="2147483899" r:id="rId90"/>
    <p:sldLayoutId id="2147483900" r:id="rId91"/>
    <p:sldLayoutId id="2147483902" r:id="rId9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i="0">
          <a:solidFill>
            <a:schemeClr val="tx2">
              <a:lumMod val="65000"/>
              <a:lumOff val="35000"/>
            </a:schemeClr>
          </a:solidFill>
          <a:latin typeface="Myriad Pro Light" charset="0"/>
          <a:ea typeface="Myriad Pro Light" charset="0"/>
          <a:cs typeface="Myriad Pro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87000"/>
        <a:buFont typeface="ArialUnicodeMS" charset="0"/>
        <a:buChar char="▸"/>
        <a:defRPr sz="2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SzPct val="80000"/>
        <a:buFont typeface="Wingdings" charset="0"/>
        <a:buChar char="§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16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Courier New" charset="0"/>
        <a:buChar char="o"/>
        <a:defRPr sz="16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orient="horz" pos="4200" userDrawn="1">
          <p15:clr>
            <a:srgbClr val="F26B43"/>
          </p15:clr>
        </p15:guide>
        <p15:guide id="3" pos="1320" userDrawn="1">
          <p15:clr>
            <a:srgbClr val="F26B43"/>
          </p15:clr>
        </p15:guide>
        <p15:guide id="4" orient="horz" pos="912" userDrawn="1">
          <p15:clr>
            <a:srgbClr val="F26B43"/>
          </p15:clr>
        </p15:guide>
        <p15:guide id="5" pos="504" userDrawn="1">
          <p15:clr>
            <a:srgbClr val="F26B43"/>
          </p15:clr>
        </p15:guide>
        <p15:guide id="6" pos="3816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B07B20-0904-49A2-B536-393DF1BC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C3A2C-EDFD-40CF-8B14-1962570FA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ABC41-5081-4050-9859-11376C004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00016-4220-496F-8B75-7E91D295D25F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67388-6A3F-48AA-AA63-CD0D5648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72CB7-9330-4A88-8C96-87EFC717A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61E90-5AA7-4764-BDFE-6FEF0C69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9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686917" y="6316714"/>
            <a:ext cx="2105439" cy="3147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6400" y="1256576"/>
            <a:ext cx="7112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285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47321" y="563092"/>
            <a:ext cx="6097355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bg2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9285" y="1917320"/>
            <a:ext cx="921342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825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ppt pg bkgd-1.png">
            <a:extLst>
              <a:ext uri="{FF2B5EF4-FFF2-40B4-BE49-F238E27FC236}">
                <a16:creationId xmlns:a16="http://schemas.microsoft.com/office/drawing/2014/main" id="{0DF8E64C-B4DB-439B-8C74-EFB8DC11C8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F7FDA8D6-1579-4715-9494-E6B2EAC0F3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85800"/>
            <a:ext cx="10363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CC4290BB-A004-4657-93FB-DBD22CEEE3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0222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transition>
    <p:cut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 kern="1200" spc="-150">
          <a:solidFill>
            <a:schemeClr val="accent2"/>
          </a:solidFill>
          <a:latin typeface="Arial"/>
          <a:ea typeface="ヒラギノ角ゴ Pro W3" charset="-128"/>
          <a:cs typeface="ヒラギノ角ゴ Pro W3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ctr" rtl="0" fontAlgn="base">
        <a:lnSpc>
          <a:spcPct val="7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Verdana" charset="0"/>
        </a:defRPr>
      </a:lvl6pPr>
      <a:lvl7pPr marL="914400" algn="ctr" rtl="0" fontAlgn="base">
        <a:lnSpc>
          <a:spcPct val="7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Verdana" charset="0"/>
        </a:defRPr>
      </a:lvl7pPr>
      <a:lvl8pPr marL="1371600" algn="ctr" rtl="0" fontAlgn="base">
        <a:lnSpc>
          <a:spcPct val="7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Verdana" charset="0"/>
        </a:defRPr>
      </a:lvl8pPr>
      <a:lvl9pPr marL="1828800" algn="ctr" rtl="0" fontAlgn="base">
        <a:lnSpc>
          <a:spcPct val="7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ebdings" panose="05030102010509060703" pitchFamily="18" charset="2"/>
        <a:buChar char="4"/>
        <a:defRPr sz="3000">
          <a:solidFill>
            <a:schemeClr val="tx1"/>
          </a:solidFill>
          <a:latin typeface="Arial"/>
          <a:ea typeface="ヒラギノ角ゴ Pro W3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700">
          <a:solidFill>
            <a:schemeClr val="tx1"/>
          </a:solidFill>
          <a:latin typeface="Arial"/>
          <a:ea typeface="ヒラギノ角ゴ Pro W3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ヒラギノ角ゴ Pro W3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ヒラギノ角ゴ Pro W3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ヒラギノ角ゴ Pro W3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6D5D7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EA5701-5E83-7D46-B19B-065038132140}"/>
              </a:ext>
            </a:extLst>
          </p:cNvPr>
          <p:cNvSpPr/>
          <p:nvPr userDrawn="1"/>
        </p:nvSpPr>
        <p:spPr>
          <a:xfrm>
            <a:off x="2628" y="0"/>
            <a:ext cx="121893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02AC3F-3D1B-9548-8162-91D8DB99311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A9B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F3929-B2C3-4C46-A6CB-5FE9B556A044}"/>
              </a:ext>
            </a:extLst>
          </p:cNvPr>
          <p:cNvPicPr>
            <a:picLocks/>
          </p:cNvPicPr>
          <p:nvPr userDrawn="1"/>
        </p:nvPicPr>
        <p:blipFill>
          <a:blip r:embed="rId96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95"/>
    </p:custDataLst>
    <p:extLst>
      <p:ext uri="{BB962C8B-B14F-4D97-AF65-F5344CB8AC3E}">
        <p14:creationId xmlns:p14="http://schemas.microsoft.com/office/powerpoint/2010/main" val="240813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0" r:id="rId15"/>
    <p:sldLayoutId id="2147483951" r:id="rId16"/>
    <p:sldLayoutId id="2147483952" r:id="rId17"/>
    <p:sldLayoutId id="2147483953" r:id="rId18"/>
    <p:sldLayoutId id="2147483954" r:id="rId19"/>
    <p:sldLayoutId id="2147483955" r:id="rId20"/>
    <p:sldLayoutId id="2147483956" r:id="rId21"/>
    <p:sldLayoutId id="2147483957" r:id="rId22"/>
    <p:sldLayoutId id="2147483958" r:id="rId23"/>
    <p:sldLayoutId id="2147483959" r:id="rId24"/>
    <p:sldLayoutId id="2147483960" r:id="rId25"/>
    <p:sldLayoutId id="2147483961" r:id="rId26"/>
    <p:sldLayoutId id="2147483962" r:id="rId27"/>
    <p:sldLayoutId id="2147483963" r:id="rId28"/>
    <p:sldLayoutId id="2147483964" r:id="rId29"/>
    <p:sldLayoutId id="2147483965" r:id="rId30"/>
    <p:sldLayoutId id="2147483966" r:id="rId31"/>
    <p:sldLayoutId id="2147483967" r:id="rId32"/>
    <p:sldLayoutId id="2147483968" r:id="rId33"/>
    <p:sldLayoutId id="2147483969" r:id="rId34"/>
    <p:sldLayoutId id="2147483970" r:id="rId35"/>
    <p:sldLayoutId id="2147483971" r:id="rId36"/>
    <p:sldLayoutId id="2147483972" r:id="rId37"/>
    <p:sldLayoutId id="2147483973" r:id="rId38"/>
    <p:sldLayoutId id="2147483974" r:id="rId39"/>
    <p:sldLayoutId id="2147483975" r:id="rId40"/>
    <p:sldLayoutId id="2147483976" r:id="rId41"/>
    <p:sldLayoutId id="2147483977" r:id="rId42"/>
    <p:sldLayoutId id="2147483978" r:id="rId43"/>
    <p:sldLayoutId id="2147483979" r:id="rId44"/>
    <p:sldLayoutId id="2147483980" r:id="rId45"/>
    <p:sldLayoutId id="2147483981" r:id="rId46"/>
    <p:sldLayoutId id="2147483982" r:id="rId47"/>
    <p:sldLayoutId id="2147483983" r:id="rId48"/>
    <p:sldLayoutId id="2147483984" r:id="rId49"/>
    <p:sldLayoutId id="2147483985" r:id="rId50"/>
    <p:sldLayoutId id="2147483986" r:id="rId51"/>
    <p:sldLayoutId id="2147483987" r:id="rId52"/>
    <p:sldLayoutId id="2147483988" r:id="rId53"/>
    <p:sldLayoutId id="2147483989" r:id="rId54"/>
    <p:sldLayoutId id="2147483990" r:id="rId55"/>
    <p:sldLayoutId id="2147483991" r:id="rId56"/>
    <p:sldLayoutId id="2147483992" r:id="rId57"/>
    <p:sldLayoutId id="2147483993" r:id="rId58"/>
    <p:sldLayoutId id="2147483994" r:id="rId59"/>
    <p:sldLayoutId id="2147483995" r:id="rId60"/>
    <p:sldLayoutId id="2147483996" r:id="rId61"/>
    <p:sldLayoutId id="2147483997" r:id="rId62"/>
    <p:sldLayoutId id="2147483998" r:id="rId63"/>
    <p:sldLayoutId id="2147483999" r:id="rId64"/>
    <p:sldLayoutId id="2147484000" r:id="rId65"/>
    <p:sldLayoutId id="2147484001" r:id="rId66"/>
    <p:sldLayoutId id="2147484002" r:id="rId67"/>
    <p:sldLayoutId id="2147484003" r:id="rId68"/>
    <p:sldLayoutId id="2147484004" r:id="rId69"/>
    <p:sldLayoutId id="2147484005" r:id="rId70"/>
    <p:sldLayoutId id="2147484006" r:id="rId71"/>
    <p:sldLayoutId id="2147484007" r:id="rId72"/>
    <p:sldLayoutId id="2147484008" r:id="rId73"/>
    <p:sldLayoutId id="2147484009" r:id="rId74"/>
    <p:sldLayoutId id="2147484010" r:id="rId75"/>
    <p:sldLayoutId id="2147484011" r:id="rId76"/>
    <p:sldLayoutId id="2147484012" r:id="rId77"/>
    <p:sldLayoutId id="2147484013" r:id="rId78"/>
    <p:sldLayoutId id="2147484014" r:id="rId79"/>
    <p:sldLayoutId id="2147484015" r:id="rId80"/>
    <p:sldLayoutId id="2147484016" r:id="rId81"/>
    <p:sldLayoutId id="2147484017" r:id="rId82"/>
    <p:sldLayoutId id="2147484018" r:id="rId83"/>
    <p:sldLayoutId id="2147484019" r:id="rId84"/>
    <p:sldLayoutId id="2147484020" r:id="rId85"/>
    <p:sldLayoutId id="2147484021" r:id="rId86"/>
    <p:sldLayoutId id="2147484022" r:id="rId87"/>
    <p:sldLayoutId id="2147484023" r:id="rId88"/>
    <p:sldLayoutId id="2147484024" r:id="rId89"/>
    <p:sldLayoutId id="2147484025" r:id="rId90"/>
    <p:sldLayoutId id="2147484026" r:id="rId91"/>
    <p:sldLayoutId id="2147484027" r:id="rId92"/>
    <p:sldLayoutId id="2147484028" r:id="rId9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i="0">
          <a:solidFill>
            <a:schemeClr val="tx2">
              <a:lumMod val="65000"/>
              <a:lumOff val="35000"/>
            </a:schemeClr>
          </a:solidFill>
          <a:latin typeface="Myriad Pro Light" charset="0"/>
          <a:ea typeface="Myriad Pro Light" charset="0"/>
          <a:cs typeface="Myriad Pro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87000"/>
        <a:buFont typeface="ArialUnicodeMS" charset="0"/>
        <a:buChar char="▸"/>
        <a:defRPr sz="2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SzPct val="80000"/>
        <a:buFont typeface="Wingdings" charset="0"/>
        <a:buChar char="§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16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Courier New" charset="0"/>
        <a:buChar char="o"/>
        <a:defRPr sz="16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orient="horz" pos="4200">
          <p15:clr>
            <a:srgbClr val="F26B43"/>
          </p15:clr>
        </p15:guide>
        <p15:guide id="3" pos="1320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504">
          <p15:clr>
            <a:srgbClr val="F26B43"/>
          </p15:clr>
        </p15:guide>
        <p15:guide id="6" pos="3816">
          <p15:clr>
            <a:srgbClr val="F26B43"/>
          </p15:clr>
        </p15:guide>
        <p15:guide id="7" pos="7152">
          <p15:clr>
            <a:srgbClr val="F26B43"/>
          </p15:clr>
        </p15:guide>
        <p15:guide id="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0.xml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9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6.xml"/><Relationship Id="rId1" Type="http://schemas.openxmlformats.org/officeDocument/2006/relationships/tags" Target="../tags/tag19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6.xml"/><Relationship Id="rId1" Type="http://schemas.openxmlformats.org/officeDocument/2006/relationships/tags" Target="../tags/tag19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9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2.xml"/><Relationship Id="rId1" Type="http://schemas.openxmlformats.org/officeDocument/2006/relationships/tags" Target="../tags/tag19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jerry@theawardscompany.com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48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38CCC9-7791-0A92-F97B-DEE75ECCA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332"/>
            <a:ext cx="12260454" cy="730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4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F18FAA-C164-0335-A051-4A44E932B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1F2E9-A91A-ECB5-C865-CF3A134372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02DD3E-D236-DA2E-B313-571DDB1142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EA260A-B0F4-BFCB-F914-F5632E7FD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" y="123363"/>
            <a:ext cx="12174649" cy="66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0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42664C-4AA6-FE3E-4AB6-2FAFFEF9C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944F7-483B-01D4-2BA4-4351FEC800D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2223327-2EE3-2C54-9C1B-6C47DF685A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FD945F-21CE-1D43-44E2-BEAEB287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0" y="13811"/>
            <a:ext cx="12041280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7BAE5D-A10B-1808-428A-B59CDA68D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5D9BC-3E98-98F3-F2B8-5AF7208790C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DCE26B1-7196-6070-20C1-57C8ED58F3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0649AA-50E3-2A04-D115-0274C85DC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7" y="32863"/>
            <a:ext cx="12107965" cy="679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4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423D94-7510-2D09-2AA2-4BD748701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6CFD8-6327-8F02-1C44-C66F5B13AA8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FC998B-1500-9A2C-BC28-74EBA014EB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051A10-4198-0929-07D5-00BADA3C5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7" y="161469"/>
            <a:ext cx="12079386" cy="653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FD3813-188A-C428-F74A-B225C3916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31D17-46D7-F62A-B391-7490BAE461F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0BC122-509B-4712-5075-247DCC4375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30F3B4-FBF5-43B1-E695-51C39D0F9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4" y="9047"/>
            <a:ext cx="12117491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4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E0FB95-7221-4839-6478-06DEE3AFB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79B28-9B96-0207-79BB-B9E1F1FD91B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5B53D6-23F3-2A87-8CF8-0FCA9543B2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1BF2E-3841-AFCA-8A83-BB041D8CD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5" y="70969"/>
            <a:ext cx="12146070" cy="67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9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, computer, person, indoor&#10;&#10;Description automatically generated">
            <a:extLst>
              <a:ext uri="{FF2B5EF4-FFF2-40B4-BE49-F238E27FC236}">
                <a16:creationId xmlns:a16="http://schemas.microsoft.com/office/drawing/2014/main" id="{AAB065C0-8A1D-4659-83BE-92B6CB1F2C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1860" b="11860"/>
          <a:stretch>
            <a:fillRect/>
          </a:stretch>
        </p:blipFill>
        <p:spPr/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j-lt"/>
              </a:rPr>
              <a:t>Tools and Resources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110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What tools and resources have you used or seen used that were effective?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17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2337" y="1364319"/>
            <a:ext cx="11484864" cy="1132196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Tools and Resources -Toastmasters Magazine Articles Online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30417"/>
            <a:ext cx="5812381" cy="362002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900" dirty="0"/>
              <a:t>Be our Guest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Spread the Word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Social Media Tips for Your Club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Give Members and Guest a Compelling CX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3 Social Media Platforms Every Club Needs.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35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765491"/>
            <a:ext cx="11484864" cy="1132196"/>
          </a:xfrm>
        </p:spPr>
        <p:txBody>
          <a:bodyPr anchor="ctr">
            <a:normAutofit/>
          </a:bodyPr>
          <a:lstStyle/>
          <a:p>
            <a:r>
              <a:rPr lang="en-US" dirty="0"/>
              <a:t>Other Resources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88559" y="1878892"/>
            <a:ext cx="5812381" cy="362002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900" dirty="0"/>
              <a:t>Toastmasters Media Center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Club Marketing Guide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Find a Club Best Practices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Let the World Know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Social Media Workshop (Video)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554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 grupo de figuras de palos de madera multicolores">
            <a:extLst>
              <a:ext uri="{FF2B5EF4-FFF2-40B4-BE49-F238E27FC236}">
                <a16:creationId xmlns:a16="http://schemas.microsoft.com/office/drawing/2014/main" id="{1580D736-6CE7-C7E5-2102-A0F5FD87E6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66" b="700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33F905-238D-7646-4061-176E81F05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475" y="2247900"/>
            <a:ext cx="7581900" cy="2514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Member Personas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BD6C70-33B3-56F3-048A-18874DCE6D1C}"/>
              </a:ext>
            </a:extLst>
          </p:cNvPr>
          <p:cNvSpPr txBox="1"/>
          <p:nvPr/>
        </p:nvSpPr>
        <p:spPr>
          <a:xfrm>
            <a:off x="8630995" y="5655975"/>
            <a:ext cx="3464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Jerry Evans, DTM</a:t>
            </a:r>
          </a:p>
        </p:txBody>
      </p:sp>
    </p:spTree>
    <p:extLst>
      <p:ext uri="{BB962C8B-B14F-4D97-AF65-F5344CB8AC3E}">
        <p14:creationId xmlns:p14="http://schemas.microsoft.com/office/powerpoint/2010/main" val="4151135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5" name="Rectangle 11">
            <a:extLst>
              <a:ext uri="{FF2B5EF4-FFF2-40B4-BE49-F238E27FC236}">
                <a16:creationId xmlns:a16="http://schemas.microsoft.com/office/drawing/2014/main" id="{D4E7FE3A-C0F9-4006-8A6D-60E1B3BC5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828800"/>
            <a:ext cx="7772400" cy="4114800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en-US" sz="4800" b="1" i="1" dirty="0">
                <a:solidFill>
                  <a:schemeClr val="accent2"/>
                </a:solidFill>
                <a:ea typeface="+mn-ea"/>
              </a:rPr>
              <a:t>You never get a </a:t>
            </a:r>
            <a:br>
              <a:rPr lang="en-US" sz="4800" b="1" i="1" dirty="0">
                <a:solidFill>
                  <a:schemeClr val="accent2"/>
                </a:solidFill>
                <a:ea typeface="+mn-ea"/>
              </a:rPr>
            </a:br>
            <a:r>
              <a:rPr lang="en-US" sz="4800" b="1" i="1" dirty="0">
                <a:solidFill>
                  <a:schemeClr val="accent2"/>
                </a:solidFill>
                <a:ea typeface="+mn-ea"/>
              </a:rPr>
              <a:t>second chance to make a first impression.</a:t>
            </a:r>
          </a:p>
        </p:txBody>
      </p:sp>
      <p:sp>
        <p:nvSpPr>
          <p:cNvPr id="6147" name="Rectangle 6">
            <a:extLst>
              <a:ext uri="{FF2B5EF4-FFF2-40B4-BE49-F238E27FC236}">
                <a16:creationId xmlns:a16="http://schemas.microsoft.com/office/drawing/2014/main" id="{7B5A2F5F-EA45-4476-83A6-B062829F4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9800" y="6400801"/>
            <a:ext cx="3952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ebdings" panose="05030102010509060703" pitchFamily="18" charset="2"/>
              <a:buChar char="4"/>
              <a:defRPr sz="3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7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r" defTabSz="457200" fontAlgn="auto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en-US" sz="1000">
                <a:solidFill>
                  <a:srgbClr val="000000"/>
                </a:solidFill>
                <a:ea typeface="ＭＳ Ｐゴシック" panose="020B0600070205080204" pitchFamily="34" charset="-128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5031584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DEBC1B-82BF-465F-8F07-C601EDED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+mj-lt"/>
              </a:rPr>
              <a:t>What is one thing you learned from this session that you will implement in your club?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FA83C-82B8-46B5-A9A5-BF78589CDB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Session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CF68F2-2236-43B0-B7EC-4CFAAA3A9C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Go to link in Chat</a:t>
            </a:r>
          </a:p>
          <a:p>
            <a:r>
              <a:rPr lang="en-US" dirty="0"/>
              <a:t>You have 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0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olourful mailboxes stacked inside a wooden box">
            <a:extLst>
              <a:ext uri="{FF2B5EF4-FFF2-40B4-BE49-F238E27FC236}">
                <a16:creationId xmlns:a16="http://schemas.microsoft.com/office/drawing/2014/main" id="{24AC8644-CD84-48FD-ABC6-D4AA77E51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" t="6059" r="-1" b="84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12192000" cy="207732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E07329-1873-4BC5-831A-F9F252A923B7}"/>
              </a:ext>
            </a:extLst>
          </p:cNvPr>
          <p:cNvSpPr txBox="1"/>
          <p:nvPr/>
        </p:nvSpPr>
        <p:spPr>
          <a:xfrm>
            <a:off x="630688" y="4337523"/>
            <a:ext cx="10918056" cy="132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ヒラギノ角ゴ Pro W3" charset="0"/>
                <a:cs typeface="Arial" charset="0"/>
              </a:rPr>
              <a:t>Jerry Evans, DTM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ヒラギノ角ゴ Pro W3" charset="0"/>
                <a:cs typeface="Arial" charset="0"/>
                <a:hlinkClick r:id="rId3"/>
              </a:rPr>
              <a:t>jerry@theawardscompany.com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ヒラギノ角ゴ Pro W3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ヒラギノ角ゴ Pro W3" charset="0"/>
                <a:cs typeface="Arial" charset="0"/>
              </a:rPr>
              <a:t>630-640-6219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49692"/>
            <a:ext cx="12188824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DF9911-4A37-4096-BE25-0CCCFEC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5711486"/>
            <a:ext cx="27432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26067"/>
            <a:ext cx="12188824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578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286000"/>
            <a:ext cx="86248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Customer loyalty is what you get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when you create a motivating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Environment for your people</a:t>
            </a:r>
            <a:r>
              <a:rPr lang="en-US" sz="3600" dirty="0"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5346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77C225-7C13-E5EE-1214-AF3AF58D1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565" y="0"/>
            <a:ext cx="9094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46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8A363-B444-ACFE-6D0B-215A03AB4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09" y="0"/>
            <a:ext cx="9132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81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25FD3-EE90-4E67-96D7-A5416F463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358" y="0"/>
            <a:ext cx="9063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48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73413" y="3032684"/>
            <a:ext cx="212661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 fontAlgn="auto">
              <a:spcBef>
                <a:spcPts val="100"/>
              </a:spcBef>
              <a:spcAft>
                <a:spcPts val="0"/>
              </a:spcAft>
            </a:pPr>
            <a:r>
              <a:rPr sz="1600" b="1" spc="-70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The </a:t>
            </a:r>
            <a:r>
              <a:rPr sz="1600" b="1" spc="-15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Young</a:t>
            </a:r>
            <a:r>
              <a:rPr sz="1600" b="1" spc="-370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600" b="1" spc="-25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Professional</a:t>
            </a:r>
            <a:endParaRPr sz="16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0" y="2677567"/>
            <a:ext cx="1008672" cy="10086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86001" y="2677567"/>
            <a:ext cx="1009015" cy="1009015"/>
          </a:xfrm>
          <a:custGeom>
            <a:avLst/>
            <a:gdLst/>
            <a:ahLst/>
            <a:cxnLst/>
            <a:rect l="l" t="t" r="r" b="b"/>
            <a:pathLst>
              <a:path w="1009014" h="1009014">
                <a:moveTo>
                  <a:pt x="0" y="504329"/>
                </a:moveTo>
                <a:lnTo>
                  <a:pt x="2308" y="455758"/>
                </a:lnTo>
                <a:lnTo>
                  <a:pt x="9093" y="408494"/>
                </a:lnTo>
                <a:lnTo>
                  <a:pt x="20143" y="362747"/>
                </a:lnTo>
                <a:lnTo>
                  <a:pt x="35247" y="318730"/>
                </a:lnTo>
                <a:lnTo>
                  <a:pt x="54194" y="276652"/>
                </a:lnTo>
                <a:lnTo>
                  <a:pt x="76771" y="236727"/>
                </a:lnTo>
                <a:lnTo>
                  <a:pt x="102768" y="199164"/>
                </a:lnTo>
                <a:lnTo>
                  <a:pt x="131973" y="164176"/>
                </a:lnTo>
                <a:lnTo>
                  <a:pt x="164176" y="131973"/>
                </a:lnTo>
                <a:lnTo>
                  <a:pt x="199164" y="102768"/>
                </a:lnTo>
                <a:lnTo>
                  <a:pt x="236727" y="76771"/>
                </a:lnTo>
                <a:lnTo>
                  <a:pt x="276652" y="54194"/>
                </a:lnTo>
                <a:lnTo>
                  <a:pt x="318730" y="35247"/>
                </a:lnTo>
                <a:lnTo>
                  <a:pt x="362747" y="20143"/>
                </a:lnTo>
                <a:lnTo>
                  <a:pt x="408494" y="9093"/>
                </a:lnTo>
                <a:lnTo>
                  <a:pt x="455758" y="2308"/>
                </a:lnTo>
                <a:lnTo>
                  <a:pt x="504329" y="0"/>
                </a:lnTo>
                <a:lnTo>
                  <a:pt x="552900" y="2308"/>
                </a:lnTo>
                <a:lnTo>
                  <a:pt x="600165" y="9093"/>
                </a:lnTo>
                <a:lnTo>
                  <a:pt x="645912" y="20143"/>
                </a:lnTo>
                <a:lnTo>
                  <a:pt x="689931" y="35247"/>
                </a:lnTo>
                <a:lnTo>
                  <a:pt x="732009" y="54194"/>
                </a:lnTo>
                <a:lnTo>
                  <a:pt x="771935" y="76771"/>
                </a:lnTo>
                <a:lnTo>
                  <a:pt x="809499" y="102768"/>
                </a:lnTo>
                <a:lnTo>
                  <a:pt x="844488" y="131973"/>
                </a:lnTo>
                <a:lnTo>
                  <a:pt x="876692" y="164176"/>
                </a:lnTo>
                <a:lnTo>
                  <a:pt x="905898" y="199164"/>
                </a:lnTo>
                <a:lnTo>
                  <a:pt x="931897" y="236727"/>
                </a:lnTo>
                <a:lnTo>
                  <a:pt x="954475" y="276652"/>
                </a:lnTo>
                <a:lnTo>
                  <a:pt x="973422" y="318730"/>
                </a:lnTo>
                <a:lnTo>
                  <a:pt x="988527" y="362747"/>
                </a:lnTo>
                <a:lnTo>
                  <a:pt x="999577" y="408494"/>
                </a:lnTo>
                <a:lnTo>
                  <a:pt x="1006363" y="455758"/>
                </a:lnTo>
                <a:lnTo>
                  <a:pt x="1008672" y="504329"/>
                </a:lnTo>
                <a:lnTo>
                  <a:pt x="1006363" y="552900"/>
                </a:lnTo>
                <a:lnTo>
                  <a:pt x="999577" y="600164"/>
                </a:lnTo>
                <a:lnTo>
                  <a:pt x="988527" y="645911"/>
                </a:lnTo>
                <a:lnTo>
                  <a:pt x="973422" y="689929"/>
                </a:lnTo>
                <a:lnTo>
                  <a:pt x="954475" y="732006"/>
                </a:lnTo>
                <a:lnTo>
                  <a:pt x="931897" y="771932"/>
                </a:lnTo>
                <a:lnTo>
                  <a:pt x="905898" y="809494"/>
                </a:lnTo>
                <a:lnTo>
                  <a:pt x="876692" y="844483"/>
                </a:lnTo>
                <a:lnTo>
                  <a:pt x="844488" y="876685"/>
                </a:lnTo>
                <a:lnTo>
                  <a:pt x="809499" y="905890"/>
                </a:lnTo>
                <a:lnTo>
                  <a:pt x="771935" y="931888"/>
                </a:lnTo>
                <a:lnTo>
                  <a:pt x="732009" y="954465"/>
                </a:lnTo>
                <a:lnTo>
                  <a:pt x="689931" y="973411"/>
                </a:lnTo>
                <a:lnTo>
                  <a:pt x="645912" y="988515"/>
                </a:lnTo>
                <a:lnTo>
                  <a:pt x="600165" y="999565"/>
                </a:lnTo>
                <a:lnTo>
                  <a:pt x="552900" y="1006350"/>
                </a:lnTo>
                <a:lnTo>
                  <a:pt x="504329" y="1008659"/>
                </a:lnTo>
                <a:lnTo>
                  <a:pt x="455758" y="1006350"/>
                </a:lnTo>
                <a:lnTo>
                  <a:pt x="408494" y="999565"/>
                </a:lnTo>
                <a:lnTo>
                  <a:pt x="362747" y="988515"/>
                </a:lnTo>
                <a:lnTo>
                  <a:pt x="318730" y="973411"/>
                </a:lnTo>
                <a:lnTo>
                  <a:pt x="276652" y="954465"/>
                </a:lnTo>
                <a:lnTo>
                  <a:pt x="236727" y="931888"/>
                </a:lnTo>
                <a:lnTo>
                  <a:pt x="199164" y="905890"/>
                </a:lnTo>
                <a:lnTo>
                  <a:pt x="164176" y="876685"/>
                </a:lnTo>
                <a:lnTo>
                  <a:pt x="131973" y="844483"/>
                </a:lnTo>
                <a:lnTo>
                  <a:pt x="102768" y="809494"/>
                </a:lnTo>
                <a:lnTo>
                  <a:pt x="76771" y="771932"/>
                </a:lnTo>
                <a:lnTo>
                  <a:pt x="54194" y="732006"/>
                </a:lnTo>
                <a:lnTo>
                  <a:pt x="35247" y="689929"/>
                </a:lnTo>
                <a:lnTo>
                  <a:pt x="20143" y="645911"/>
                </a:lnTo>
                <a:lnTo>
                  <a:pt x="9093" y="600164"/>
                </a:lnTo>
                <a:lnTo>
                  <a:pt x="2308" y="552900"/>
                </a:lnTo>
                <a:lnTo>
                  <a:pt x="0" y="504329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91200" y="5468336"/>
            <a:ext cx="1008672" cy="10086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91201" y="5468336"/>
            <a:ext cx="1009015" cy="1009015"/>
          </a:xfrm>
          <a:custGeom>
            <a:avLst/>
            <a:gdLst/>
            <a:ahLst/>
            <a:cxnLst/>
            <a:rect l="l" t="t" r="r" b="b"/>
            <a:pathLst>
              <a:path w="1009014" h="1009014">
                <a:moveTo>
                  <a:pt x="0" y="504329"/>
                </a:moveTo>
                <a:lnTo>
                  <a:pt x="2308" y="455758"/>
                </a:lnTo>
                <a:lnTo>
                  <a:pt x="9093" y="408494"/>
                </a:lnTo>
                <a:lnTo>
                  <a:pt x="20143" y="362747"/>
                </a:lnTo>
                <a:lnTo>
                  <a:pt x="35247" y="318730"/>
                </a:lnTo>
                <a:lnTo>
                  <a:pt x="54194" y="276652"/>
                </a:lnTo>
                <a:lnTo>
                  <a:pt x="76771" y="236727"/>
                </a:lnTo>
                <a:lnTo>
                  <a:pt x="102768" y="199164"/>
                </a:lnTo>
                <a:lnTo>
                  <a:pt x="131973" y="164176"/>
                </a:lnTo>
                <a:lnTo>
                  <a:pt x="164176" y="131973"/>
                </a:lnTo>
                <a:lnTo>
                  <a:pt x="199164" y="102768"/>
                </a:lnTo>
                <a:lnTo>
                  <a:pt x="236727" y="76771"/>
                </a:lnTo>
                <a:lnTo>
                  <a:pt x="276652" y="54194"/>
                </a:lnTo>
                <a:lnTo>
                  <a:pt x="318730" y="35247"/>
                </a:lnTo>
                <a:lnTo>
                  <a:pt x="362747" y="20143"/>
                </a:lnTo>
                <a:lnTo>
                  <a:pt x="408494" y="9093"/>
                </a:lnTo>
                <a:lnTo>
                  <a:pt x="455758" y="2308"/>
                </a:lnTo>
                <a:lnTo>
                  <a:pt x="504329" y="0"/>
                </a:lnTo>
                <a:lnTo>
                  <a:pt x="552900" y="2308"/>
                </a:lnTo>
                <a:lnTo>
                  <a:pt x="600165" y="9093"/>
                </a:lnTo>
                <a:lnTo>
                  <a:pt x="645912" y="20143"/>
                </a:lnTo>
                <a:lnTo>
                  <a:pt x="689931" y="35247"/>
                </a:lnTo>
                <a:lnTo>
                  <a:pt x="732009" y="54194"/>
                </a:lnTo>
                <a:lnTo>
                  <a:pt x="771935" y="76771"/>
                </a:lnTo>
                <a:lnTo>
                  <a:pt x="809499" y="102768"/>
                </a:lnTo>
                <a:lnTo>
                  <a:pt x="844488" y="131973"/>
                </a:lnTo>
                <a:lnTo>
                  <a:pt x="876692" y="164176"/>
                </a:lnTo>
                <a:lnTo>
                  <a:pt x="905898" y="199164"/>
                </a:lnTo>
                <a:lnTo>
                  <a:pt x="931897" y="236727"/>
                </a:lnTo>
                <a:lnTo>
                  <a:pt x="954475" y="276652"/>
                </a:lnTo>
                <a:lnTo>
                  <a:pt x="973422" y="318730"/>
                </a:lnTo>
                <a:lnTo>
                  <a:pt x="988527" y="362747"/>
                </a:lnTo>
                <a:lnTo>
                  <a:pt x="999577" y="408494"/>
                </a:lnTo>
                <a:lnTo>
                  <a:pt x="1006363" y="455758"/>
                </a:lnTo>
                <a:lnTo>
                  <a:pt x="1008672" y="504329"/>
                </a:lnTo>
                <a:lnTo>
                  <a:pt x="1006363" y="552900"/>
                </a:lnTo>
                <a:lnTo>
                  <a:pt x="999577" y="600164"/>
                </a:lnTo>
                <a:lnTo>
                  <a:pt x="988527" y="645911"/>
                </a:lnTo>
                <a:lnTo>
                  <a:pt x="973422" y="689929"/>
                </a:lnTo>
                <a:lnTo>
                  <a:pt x="954475" y="732006"/>
                </a:lnTo>
                <a:lnTo>
                  <a:pt x="931897" y="771932"/>
                </a:lnTo>
                <a:lnTo>
                  <a:pt x="905898" y="809494"/>
                </a:lnTo>
                <a:lnTo>
                  <a:pt x="876692" y="844483"/>
                </a:lnTo>
                <a:lnTo>
                  <a:pt x="844488" y="876685"/>
                </a:lnTo>
                <a:lnTo>
                  <a:pt x="809499" y="905890"/>
                </a:lnTo>
                <a:lnTo>
                  <a:pt x="771935" y="931888"/>
                </a:lnTo>
                <a:lnTo>
                  <a:pt x="732009" y="954465"/>
                </a:lnTo>
                <a:lnTo>
                  <a:pt x="689931" y="973411"/>
                </a:lnTo>
                <a:lnTo>
                  <a:pt x="645912" y="988515"/>
                </a:lnTo>
                <a:lnTo>
                  <a:pt x="600165" y="999565"/>
                </a:lnTo>
                <a:lnTo>
                  <a:pt x="552900" y="1006350"/>
                </a:lnTo>
                <a:lnTo>
                  <a:pt x="504329" y="1008659"/>
                </a:lnTo>
                <a:lnTo>
                  <a:pt x="455758" y="1006350"/>
                </a:lnTo>
                <a:lnTo>
                  <a:pt x="408494" y="999565"/>
                </a:lnTo>
                <a:lnTo>
                  <a:pt x="362747" y="988515"/>
                </a:lnTo>
                <a:lnTo>
                  <a:pt x="318730" y="973411"/>
                </a:lnTo>
                <a:lnTo>
                  <a:pt x="276652" y="954465"/>
                </a:lnTo>
                <a:lnTo>
                  <a:pt x="236727" y="931888"/>
                </a:lnTo>
                <a:lnTo>
                  <a:pt x="199164" y="905890"/>
                </a:lnTo>
                <a:lnTo>
                  <a:pt x="164176" y="876685"/>
                </a:lnTo>
                <a:lnTo>
                  <a:pt x="131973" y="844483"/>
                </a:lnTo>
                <a:lnTo>
                  <a:pt x="102768" y="809494"/>
                </a:lnTo>
                <a:lnTo>
                  <a:pt x="76771" y="771932"/>
                </a:lnTo>
                <a:lnTo>
                  <a:pt x="54194" y="732006"/>
                </a:lnTo>
                <a:lnTo>
                  <a:pt x="35247" y="689929"/>
                </a:lnTo>
                <a:lnTo>
                  <a:pt x="20143" y="645911"/>
                </a:lnTo>
                <a:lnTo>
                  <a:pt x="9093" y="600164"/>
                </a:lnTo>
                <a:lnTo>
                  <a:pt x="2308" y="552900"/>
                </a:lnTo>
                <a:lnTo>
                  <a:pt x="0" y="504329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95525" y="4069779"/>
            <a:ext cx="1008672" cy="10086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95526" y="4069779"/>
            <a:ext cx="1009015" cy="1009015"/>
          </a:xfrm>
          <a:custGeom>
            <a:avLst/>
            <a:gdLst/>
            <a:ahLst/>
            <a:cxnLst/>
            <a:rect l="l" t="t" r="r" b="b"/>
            <a:pathLst>
              <a:path w="1009014" h="1009014">
                <a:moveTo>
                  <a:pt x="0" y="504329"/>
                </a:moveTo>
                <a:lnTo>
                  <a:pt x="2308" y="455758"/>
                </a:lnTo>
                <a:lnTo>
                  <a:pt x="9093" y="408494"/>
                </a:lnTo>
                <a:lnTo>
                  <a:pt x="20143" y="362747"/>
                </a:lnTo>
                <a:lnTo>
                  <a:pt x="35247" y="318730"/>
                </a:lnTo>
                <a:lnTo>
                  <a:pt x="54194" y="276652"/>
                </a:lnTo>
                <a:lnTo>
                  <a:pt x="76771" y="236727"/>
                </a:lnTo>
                <a:lnTo>
                  <a:pt x="102768" y="199164"/>
                </a:lnTo>
                <a:lnTo>
                  <a:pt x="131973" y="164176"/>
                </a:lnTo>
                <a:lnTo>
                  <a:pt x="164176" y="131973"/>
                </a:lnTo>
                <a:lnTo>
                  <a:pt x="199164" y="102768"/>
                </a:lnTo>
                <a:lnTo>
                  <a:pt x="236727" y="76771"/>
                </a:lnTo>
                <a:lnTo>
                  <a:pt x="276652" y="54194"/>
                </a:lnTo>
                <a:lnTo>
                  <a:pt x="318730" y="35247"/>
                </a:lnTo>
                <a:lnTo>
                  <a:pt x="362747" y="20143"/>
                </a:lnTo>
                <a:lnTo>
                  <a:pt x="408494" y="9093"/>
                </a:lnTo>
                <a:lnTo>
                  <a:pt x="455758" y="2308"/>
                </a:lnTo>
                <a:lnTo>
                  <a:pt x="504329" y="0"/>
                </a:lnTo>
                <a:lnTo>
                  <a:pt x="552900" y="2308"/>
                </a:lnTo>
                <a:lnTo>
                  <a:pt x="600165" y="9093"/>
                </a:lnTo>
                <a:lnTo>
                  <a:pt x="645912" y="20143"/>
                </a:lnTo>
                <a:lnTo>
                  <a:pt x="689931" y="35247"/>
                </a:lnTo>
                <a:lnTo>
                  <a:pt x="732009" y="54194"/>
                </a:lnTo>
                <a:lnTo>
                  <a:pt x="771935" y="76771"/>
                </a:lnTo>
                <a:lnTo>
                  <a:pt x="809499" y="102768"/>
                </a:lnTo>
                <a:lnTo>
                  <a:pt x="844488" y="131973"/>
                </a:lnTo>
                <a:lnTo>
                  <a:pt x="876692" y="164176"/>
                </a:lnTo>
                <a:lnTo>
                  <a:pt x="905898" y="199164"/>
                </a:lnTo>
                <a:lnTo>
                  <a:pt x="931897" y="236727"/>
                </a:lnTo>
                <a:lnTo>
                  <a:pt x="954475" y="276652"/>
                </a:lnTo>
                <a:lnTo>
                  <a:pt x="973422" y="318730"/>
                </a:lnTo>
                <a:lnTo>
                  <a:pt x="988527" y="362747"/>
                </a:lnTo>
                <a:lnTo>
                  <a:pt x="999577" y="408494"/>
                </a:lnTo>
                <a:lnTo>
                  <a:pt x="1006363" y="455758"/>
                </a:lnTo>
                <a:lnTo>
                  <a:pt x="1008672" y="504329"/>
                </a:lnTo>
                <a:lnTo>
                  <a:pt x="1006363" y="552900"/>
                </a:lnTo>
                <a:lnTo>
                  <a:pt x="999577" y="600164"/>
                </a:lnTo>
                <a:lnTo>
                  <a:pt x="988527" y="645911"/>
                </a:lnTo>
                <a:lnTo>
                  <a:pt x="973422" y="689929"/>
                </a:lnTo>
                <a:lnTo>
                  <a:pt x="954475" y="732006"/>
                </a:lnTo>
                <a:lnTo>
                  <a:pt x="931897" y="771932"/>
                </a:lnTo>
                <a:lnTo>
                  <a:pt x="905898" y="809494"/>
                </a:lnTo>
                <a:lnTo>
                  <a:pt x="876692" y="844483"/>
                </a:lnTo>
                <a:lnTo>
                  <a:pt x="844488" y="876685"/>
                </a:lnTo>
                <a:lnTo>
                  <a:pt x="809499" y="905890"/>
                </a:lnTo>
                <a:lnTo>
                  <a:pt x="771935" y="931888"/>
                </a:lnTo>
                <a:lnTo>
                  <a:pt x="732009" y="954465"/>
                </a:lnTo>
                <a:lnTo>
                  <a:pt x="689931" y="973411"/>
                </a:lnTo>
                <a:lnTo>
                  <a:pt x="645912" y="988515"/>
                </a:lnTo>
                <a:lnTo>
                  <a:pt x="600165" y="999565"/>
                </a:lnTo>
                <a:lnTo>
                  <a:pt x="552900" y="1006350"/>
                </a:lnTo>
                <a:lnTo>
                  <a:pt x="504329" y="1008659"/>
                </a:lnTo>
                <a:lnTo>
                  <a:pt x="455758" y="1006350"/>
                </a:lnTo>
                <a:lnTo>
                  <a:pt x="408494" y="999565"/>
                </a:lnTo>
                <a:lnTo>
                  <a:pt x="362747" y="988515"/>
                </a:lnTo>
                <a:lnTo>
                  <a:pt x="318730" y="973411"/>
                </a:lnTo>
                <a:lnTo>
                  <a:pt x="276652" y="954465"/>
                </a:lnTo>
                <a:lnTo>
                  <a:pt x="236727" y="931888"/>
                </a:lnTo>
                <a:lnTo>
                  <a:pt x="199164" y="905890"/>
                </a:lnTo>
                <a:lnTo>
                  <a:pt x="164176" y="876685"/>
                </a:lnTo>
                <a:lnTo>
                  <a:pt x="131973" y="844483"/>
                </a:lnTo>
                <a:lnTo>
                  <a:pt x="102768" y="809494"/>
                </a:lnTo>
                <a:lnTo>
                  <a:pt x="76771" y="771932"/>
                </a:lnTo>
                <a:lnTo>
                  <a:pt x="54194" y="732006"/>
                </a:lnTo>
                <a:lnTo>
                  <a:pt x="35247" y="689929"/>
                </a:lnTo>
                <a:lnTo>
                  <a:pt x="20143" y="645911"/>
                </a:lnTo>
                <a:lnTo>
                  <a:pt x="9093" y="600164"/>
                </a:lnTo>
                <a:lnTo>
                  <a:pt x="2308" y="552900"/>
                </a:lnTo>
                <a:lnTo>
                  <a:pt x="0" y="504329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88136" y="5822681"/>
            <a:ext cx="274955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 fontAlgn="auto">
              <a:spcBef>
                <a:spcPts val="100"/>
              </a:spcBef>
              <a:spcAft>
                <a:spcPts val="0"/>
              </a:spcAft>
            </a:pPr>
            <a:r>
              <a:rPr sz="1600" b="1" spc="-70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The </a:t>
            </a:r>
            <a:r>
              <a:rPr sz="1600" b="1" spc="-30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International</a:t>
            </a:r>
            <a:r>
              <a:rPr sz="1600" b="1" spc="-295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600" b="1" spc="-25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Professional</a:t>
            </a:r>
            <a:endParaRPr sz="16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83031" y="4424952"/>
            <a:ext cx="189865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 fontAlgn="auto">
              <a:spcBef>
                <a:spcPts val="100"/>
              </a:spcBef>
              <a:spcAft>
                <a:spcPts val="0"/>
              </a:spcAft>
            </a:pPr>
            <a:r>
              <a:rPr sz="1600" b="1" spc="-70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The </a:t>
            </a:r>
            <a:r>
              <a:rPr sz="1600" b="1" spc="-65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Career</a:t>
            </a:r>
            <a:r>
              <a:rPr sz="1600" b="1" spc="-275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600" b="1" spc="-35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Advancer</a:t>
            </a:r>
            <a:endParaRPr sz="16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78779" y="3032716"/>
            <a:ext cx="22320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 fontAlgn="auto">
              <a:spcBef>
                <a:spcPts val="100"/>
              </a:spcBef>
              <a:spcAft>
                <a:spcPts val="0"/>
              </a:spcAft>
            </a:pPr>
            <a:r>
              <a:rPr sz="1600" b="1" spc="-70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The </a:t>
            </a:r>
            <a:r>
              <a:rPr sz="1600" b="1" spc="-30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Self-Help</a:t>
            </a:r>
            <a:r>
              <a:rPr sz="1600" b="1" spc="-290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600" b="1" spc="-25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Enthusiast</a:t>
            </a:r>
            <a:endParaRPr sz="16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91200" y="2677567"/>
            <a:ext cx="1008672" cy="10086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91201" y="2677567"/>
            <a:ext cx="1009015" cy="1009015"/>
          </a:xfrm>
          <a:custGeom>
            <a:avLst/>
            <a:gdLst/>
            <a:ahLst/>
            <a:cxnLst/>
            <a:rect l="l" t="t" r="r" b="b"/>
            <a:pathLst>
              <a:path w="1009014" h="1009014">
                <a:moveTo>
                  <a:pt x="0" y="504329"/>
                </a:moveTo>
                <a:lnTo>
                  <a:pt x="2308" y="455758"/>
                </a:lnTo>
                <a:lnTo>
                  <a:pt x="9093" y="408494"/>
                </a:lnTo>
                <a:lnTo>
                  <a:pt x="20143" y="362747"/>
                </a:lnTo>
                <a:lnTo>
                  <a:pt x="35247" y="318730"/>
                </a:lnTo>
                <a:lnTo>
                  <a:pt x="54194" y="276652"/>
                </a:lnTo>
                <a:lnTo>
                  <a:pt x="76771" y="236727"/>
                </a:lnTo>
                <a:lnTo>
                  <a:pt x="102768" y="199164"/>
                </a:lnTo>
                <a:lnTo>
                  <a:pt x="131973" y="164176"/>
                </a:lnTo>
                <a:lnTo>
                  <a:pt x="164176" y="131973"/>
                </a:lnTo>
                <a:lnTo>
                  <a:pt x="199164" y="102768"/>
                </a:lnTo>
                <a:lnTo>
                  <a:pt x="236727" y="76771"/>
                </a:lnTo>
                <a:lnTo>
                  <a:pt x="276652" y="54194"/>
                </a:lnTo>
                <a:lnTo>
                  <a:pt x="318730" y="35247"/>
                </a:lnTo>
                <a:lnTo>
                  <a:pt x="362747" y="20143"/>
                </a:lnTo>
                <a:lnTo>
                  <a:pt x="408494" y="9093"/>
                </a:lnTo>
                <a:lnTo>
                  <a:pt x="455758" y="2308"/>
                </a:lnTo>
                <a:lnTo>
                  <a:pt x="504329" y="0"/>
                </a:lnTo>
                <a:lnTo>
                  <a:pt x="552900" y="2308"/>
                </a:lnTo>
                <a:lnTo>
                  <a:pt x="600165" y="9093"/>
                </a:lnTo>
                <a:lnTo>
                  <a:pt x="645912" y="20143"/>
                </a:lnTo>
                <a:lnTo>
                  <a:pt x="689931" y="35247"/>
                </a:lnTo>
                <a:lnTo>
                  <a:pt x="732009" y="54194"/>
                </a:lnTo>
                <a:lnTo>
                  <a:pt x="771935" y="76771"/>
                </a:lnTo>
                <a:lnTo>
                  <a:pt x="809499" y="102768"/>
                </a:lnTo>
                <a:lnTo>
                  <a:pt x="844488" y="131973"/>
                </a:lnTo>
                <a:lnTo>
                  <a:pt x="876692" y="164176"/>
                </a:lnTo>
                <a:lnTo>
                  <a:pt x="905898" y="199164"/>
                </a:lnTo>
                <a:lnTo>
                  <a:pt x="931897" y="236727"/>
                </a:lnTo>
                <a:lnTo>
                  <a:pt x="954475" y="276652"/>
                </a:lnTo>
                <a:lnTo>
                  <a:pt x="973422" y="318730"/>
                </a:lnTo>
                <a:lnTo>
                  <a:pt x="988527" y="362747"/>
                </a:lnTo>
                <a:lnTo>
                  <a:pt x="999577" y="408494"/>
                </a:lnTo>
                <a:lnTo>
                  <a:pt x="1006363" y="455758"/>
                </a:lnTo>
                <a:lnTo>
                  <a:pt x="1008672" y="504329"/>
                </a:lnTo>
                <a:lnTo>
                  <a:pt x="1006363" y="552900"/>
                </a:lnTo>
                <a:lnTo>
                  <a:pt x="999577" y="600164"/>
                </a:lnTo>
                <a:lnTo>
                  <a:pt x="988527" y="645911"/>
                </a:lnTo>
                <a:lnTo>
                  <a:pt x="973422" y="689929"/>
                </a:lnTo>
                <a:lnTo>
                  <a:pt x="954475" y="732006"/>
                </a:lnTo>
                <a:lnTo>
                  <a:pt x="931897" y="771932"/>
                </a:lnTo>
                <a:lnTo>
                  <a:pt x="905898" y="809494"/>
                </a:lnTo>
                <a:lnTo>
                  <a:pt x="876692" y="844483"/>
                </a:lnTo>
                <a:lnTo>
                  <a:pt x="844488" y="876685"/>
                </a:lnTo>
                <a:lnTo>
                  <a:pt x="809499" y="905890"/>
                </a:lnTo>
                <a:lnTo>
                  <a:pt x="771935" y="931888"/>
                </a:lnTo>
                <a:lnTo>
                  <a:pt x="732009" y="954465"/>
                </a:lnTo>
                <a:lnTo>
                  <a:pt x="689931" y="973411"/>
                </a:lnTo>
                <a:lnTo>
                  <a:pt x="645912" y="988515"/>
                </a:lnTo>
                <a:lnTo>
                  <a:pt x="600165" y="999565"/>
                </a:lnTo>
                <a:lnTo>
                  <a:pt x="552900" y="1006350"/>
                </a:lnTo>
                <a:lnTo>
                  <a:pt x="504329" y="1008659"/>
                </a:lnTo>
                <a:lnTo>
                  <a:pt x="455758" y="1006350"/>
                </a:lnTo>
                <a:lnTo>
                  <a:pt x="408494" y="999565"/>
                </a:lnTo>
                <a:lnTo>
                  <a:pt x="362747" y="988515"/>
                </a:lnTo>
                <a:lnTo>
                  <a:pt x="318730" y="973411"/>
                </a:lnTo>
                <a:lnTo>
                  <a:pt x="276652" y="954465"/>
                </a:lnTo>
                <a:lnTo>
                  <a:pt x="236727" y="931888"/>
                </a:lnTo>
                <a:lnTo>
                  <a:pt x="199164" y="905890"/>
                </a:lnTo>
                <a:lnTo>
                  <a:pt x="164176" y="876685"/>
                </a:lnTo>
                <a:lnTo>
                  <a:pt x="131973" y="844483"/>
                </a:lnTo>
                <a:lnTo>
                  <a:pt x="102768" y="809494"/>
                </a:lnTo>
                <a:lnTo>
                  <a:pt x="76771" y="771932"/>
                </a:lnTo>
                <a:lnTo>
                  <a:pt x="54194" y="732006"/>
                </a:lnTo>
                <a:lnTo>
                  <a:pt x="35247" y="689929"/>
                </a:lnTo>
                <a:lnTo>
                  <a:pt x="20143" y="645911"/>
                </a:lnTo>
                <a:lnTo>
                  <a:pt x="9093" y="600164"/>
                </a:lnTo>
                <a:lnTo>
                  <a:pt x="2308" y="552900"/>
                </a:lnTo>
                <a:lnTo>
                  <a:pt x="0" y="504329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00725" y="4069779"/>
            <a:ext cx="1008672" cy="10086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00726" y="4069779"/>
            <a:ext cx="1009015" cy="1009015"/>
          </a:xfrm>
          <a:custGeom>
            <a:avLst/>
            <a:gdLst/>
            <a:ahLst/>
            <a:cxnLst/>
            <a:rect l="l" t="t" r="r" b="b"/>
            <a:pathLst>
              <a:path w="1009014" h="1009014">
                <a:moveTo>
                  <a:pt x="0" y="504329"/>
                </a:moveTo>
                <a:lnTo>
                  <a:pt x="2308" y="455758"/>
                </a:lnTo>
                <a:lnTo>
                  <a:pt x="9093" y="408494"/>
                </a:lnTo>
                <a:lnTo>
                  <a:pt x="20143" y="362747"/>
                </a:lnTo>
                <a:lnTo>
                  <a:pt x="35247" y="318730"/>
                </a:lnTo>
                <a:lnTo>
                  <a:pt x="54194" y="276652"/>
                </a:lnTo>
                <a:lnTo>
                  <a:pt x="76771" y="236727"/>
                </a:lnTo>
                <a:lnTo>
                  <a:pt x="102768" y="199164"/>
                </a:lnTo>
                <a:lnTo>
                  <a:pt x="131973" y="164176"/>
                </a:lnTo>
                <a:lnTo>
                  <a:pt x="164176" y="131973"/>
                </a:lnTo>
                <a:lnTo>
                  <a:pt x="199164" y="102768"/>
                </a:lnTo>
                <a:lnTo>
                  <a:pt x="236727" y="76771"/>
                </a:lnTo>
                <a:lnTo>
                  <a:pt x="276652" y="54194"/>
                </a:lnTo>
                <a:lnTo>
                  <a:pt x="318730" y="35247"/>
                </a:lnTo>
                <a:lnTo>
                  <a:pt x="362747" y="20143"/>
                </a:lnTo>
                <a:lnTo>
                  <a:pt x="408494" y="9093"/>
                </a:lnTo>
                <a:lnTo>
                  <a:pt x="455758" y="2308"/>
                </a:lnTo>
                <a:lnTo>
                  <a:pt x="504329" y="0"/>
                </a:lnTo>
                <a:lnTo>
                  <a:pt x="552900" y="2308"/>
                </a:lnTo>
                <a:lnTo>
                  <a:pt x="600165" y="9093"/>
                </a:lnTo>
                <a:lnTo>
                  <a:pt x="645912" y="20143"/>
                </a:lnTo>
                <a:lnTo>
                  <a:pt x="689931" y="35247"/>
                </a:lnTo>
                <a:lnTo>
                  <a:pt x="732009" y="54194"/>
                </a:lnTo>
                <a:lnTo>
                  <a:pt x="771935" y="76771"/>
                </a:lnTo>
                <a:lnTo>
                  <a:pt x="809499" y="102768"/>
                </a:lnTo>
                <a:lnTo>
                  <a:pt x="844488" y="131973"/>
                </a:lnTo>
                <a:lnTo>
                  <a:pt x="876692" y="164176"/>
                </a:lnTo>
                <a:lnTo>
                  <a:pt x="905898" y="199164"/>
                </a:lnTo>
                <a:lnTo>
                  <a:pt x="931897" y="236727"/>
                </a:lnTo>
                <a:lnTo>
                  <a:pt x="954475" y="276652"/>
                </a:lnTo>
                <a:lnTo>
                  <a:pt x="973422" y="318730"/>
                </a:lnTo>
                <a:lnTo>
                  <a:pt x="988527" y="362747"/>
                </a:lnTo>
                <a:lnTo>
                  <a:pt x="999577" y="408494"/>
                </a:lnTo>
                <a:lnTo>
                  <a:pt x="1006363" y="455758"/>
                </a:lnTo>
                <a:lnTo>
                  <a:pt x="1008672" y="504329"/>
                </a:lnTo>
                <a:lnTo>
                  <a:pt x="1006363" y="552900"/>
                </a:lnTo>
                <a:lnTo>
                  <a:pt x="999577" y="600164"/>
                </a:lnTo>
                <a:lnTo>
                  <a:pt x="988527" y="645911"/>
                </a:lnTo>
                <a:lnTo>
                  <a:pt x="973422" y="689929"/>
                </a:lnTo>
                <a:lnTo>
                  <a:pt x="954475" y="732006"/>
                </a:lnTo>
                <a:lnTo>
                  <a:pt x="931897" y="771932"/>
                </a:lnTo>
                <a:lnTo>
                  <a:pt x="905898" y="809494"/>
                </a:lnTo>
                <a:lnTo>
                  <a:pt x="876692" y="844483"/>
                </a:lnTo>
                <a:lnTo>
                  <a:pt x="844488" y="876685"/>
                </a:lnTo>
                <a:lnTo>
                  <a:pt x="809499" y="905890"/>
                </a:lnTo>
                <a:lnTo>
                  <a:pt x="771935" y="931888"/>
                </a:lnTo>
                <a:lnTo>
                  <a:pt x="732009" y="954465"/>
                </a:lnTo>
                <a:lnTo>
                  <a:pt x="689931" y="973411"/>
                </a:lnTo>
                <a:lnTo>
                  <a:pt x="645912" y="988515"/>
                </a:lnTo>
                <a:lnTo>
                  <a:pt x="600165" y="999565"/>
                </a:lnTo>
                <a:lnTo>
                  <a:pt x="552900" y="1006350"/>
                </a:lnTo>
                <a:lnTo>
                  <a:pt x="504329" y="1008659"/>
                </a:lnTo>
                <a:lnTo>
                  <a:pt x="455758" y="1006350"/>
                </a:lnTo>
                <a:lnTo>
                  <a:pt x="408494" y="999565"/>
                </a:lnTo>
                <a:lnTo>
                  <a:pt x="362747" y="988515"/>
                </a:lnTo>
                <a:lnTo>
                  <a:pt x="318730" y="973411"/>
                </a:lnTo>
                <a:lnTo>
                  <a:pt x="276652" y="954465"/>
                </a:lnTo>
                <a:lnTo>
                  <a:pt x="236727" y="931888"/>
                </a:lnTo>
                <a:lnTo>
                  <a:pt x="199164" y="905890"/>
                </a:lnTo>
                <a:lnTo>
                  <a:pt x="164176" y="876685"/>
                </a:lnTo>
                <a:lnTo>
                  <a:pt x="131973" y="844483"/>
                </a:lnTo>
                <a:lnTo>
                  <a:pt x="102768" y="809494"/>
                </a:lnTo>
                <a:lnTo>
                  <a:pt x="76771" y="771932"/>
                </a:lnTo>
                <a:lnTo>
                  <a:pt x="54194" y="732006"/>
                </a:lnTo>
                <a:lnTo>
                  <a:pt x="35247" y="689929"/>
                </a:lnTo>
                <a:lnTo>
                  <a:pt x="20143" y="645911"/>
                </a:lnTo>
                <a:lnTo>
                  <a:pt x="9093" y="600164"/>
                </a:lnTo>
                <a:lnTo>
                  <a:pt x="2308" y="552900"/>
                </a:lnTo>
                <a:lnTo>
                  <a:pt x="0" y="504329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97661" y="4424896"/>
            <a:ext cx="105156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 fontAlgn="auto">
              <a:spcBef>
                <a:spcPts val="100"/>
              </a:spcBef>
              <a:spcAft>
                <a:spcPts val="0"/>
              </a:spcAft>
            </a:pPr>
            <a:r>
              <a:rPr sz="1600" b="1" spc="-70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The</a:t>
            </a:r>
            <a:r>
              <a:rPr sz="1600" b="1" spc="-215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600" b="1" spc="-65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Retiree</a:t>
            </a:r>
            <a:endParaRPr sz="16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86000" y="5468336"/>
            <a:ext cx="1008672" cy="10086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86001" y="5468336"/>
            <a:ext cx="1009015" cy="1009015"/>
          </a:xfrm>
          <a:custGeom>
            <a:avLst/>
            <a:gdLst/>
            <a:ahLst/>
            <a:cxnLst/>
            <a:rect l="l" t="t" r="r" b="b"/>
            <a:pathLst>
              <a:path w="1009014" h="1009014">
                <a:moveTo>
                  <a:pt x="0" y="504329"/>
                </a:moveTo>
                <a:lnTo>
                  <a:pt x="2308" y="455758"/>
                </a:lnTo>
                <a:lnTo>
                  <a:pt x="9093" y="408494"/>
                </a:lnTo>
                <a:lnTo>
                  <a:pt x="20143" y="362747"/>
                </a:lnTo>
                <a:lnTo>
                  <a:pt x="35247" y="318730"/>
                </a:lnTo>
                <a:lnTo>
                  <a:pt x="54194" y="276652"/>
                </a:lnTo>
                <a:lnTo>
                  <a:pt x="76771" y="236727"/>
                </a:lnTo>
                <a:lnTo>
                  <a:pt x="102768" y="199164"/>
                </a:lnTo>
                <a:lnTo>
                  <a:pt x="131973" y="164176"/>
                </a:lnTo>
                <a:lnTo>
                  <a:pt x="164176" y="131973"/>
                </a:lnTo>
                <a:lnTo>
                  <a:pt x="199164" y="102768"/>
                </a:lnTo>
                <a:lnTo>
                  <a:pt x="236727" y="76771"/>
                </a:lnTo>
                <a:lnTo>
                  <a:pt x="276652" y="54194"/>
                </a:lnTo>
                <a:lnTo>
                  <a:pt x="318730" y="35247"/>
                </a:lnTo>
                <a:lnTo>
                  <a:pt x="362747" y="20143"/>
                </a:lnTo>
                <a:lnTo>
                  <a:pt x="408494" y="9093"/>
                </a:lnTo>
                <a:lnTo>
                  <a:pt x="455758" y="2308"/>
                </a:lnTo>
                <a:lnTo>
                  <a:pt x="504329" y="0"/>
                </a:lnTo>
                <a:lnTo>
                  <a:pt x="552900" y="2308"/>
                </a:lnTo>
                <a:lnTo>
                  <a:pt x="600165" y="9093"/>
                </a:lnTo>
                <a:lnTo>
                  <a:pt x="645912" y="20143"/>
                </a:lnTo>
                <a:lnTo>
                  <a:pt x="689931" y="35247"/>
                </a:lnTo>
                <a:lnTo>
                  <a:pt x="732009" y="54194"/>
                </a:lnTo>
                <a:lnTo>
                  <a:pt x="771935" y="76771"/>
                </a:lnTo>
                <a:lnTo>
                  <a:pt x="809499" y="102768"/>
                </a:lnTo>
                <a:lnTo>
                  <a:pt x="844488" y="131973"/>
                </a:lnTo>
                <a:lnTo>
                  <a:pt x="876692" y="164176"/>
                </a:lnTo>
                <a:lnTo>
                  <a:pt x="905898" y="199164"/>
                </a:lnTo>
                <a:lnTo>
                  <a:pt x="931897" y="236727"/>
                </a:lnTo>
                <a:lnTo>
                  <a:pt x="954475" y="276652"/>
                </a:lnTo>
                <a:lnTo>
                  <a:pt x="973422" y="318730"/>
                </a:lnTo>
                <a:lnTo>
                  <a:pt x="988527" y="362747"/>
                </a:lnTo>
                <a:lnTo>
                  <a:pt x="999577" y="408494"/>
                </a:lnTo>
                <a:lnTo>
                  <a:pt x="1006363" y="455758"/>
                </a:lnTo>
                <a:lnTo>
                  <a:pt x="1008672" y="504329"/>
                </a:lnTo>
                <a:lnTo>
                  <a:pt x="1006363" y="552900"/>
                </a:lnTo>
                <a:lnTo>
                  <a:pt x="999577" y="600164"/>
                </a:lnTo>
                <a:lnTo>
                  <a:pt x="988527" y="645911"/>
                </a:lnTo>
                <a:lnTo>
                  <a:pt x="973422" y="689929"/>
                </a:lnTo>
                <a:lnTo>
                  <a:pt x="954475" y="732006"/>
                </a:lnTo>
                <a:lnTo>
                  <a:pt x="931897" y="771932"/>
                </a:lnTo>
                <a:lnTo>
                  <a:pt x="905898" y="809494"/>
                </a:lnTo>
                <a:lnTo>
                  <a:pt x="876692" y="844483"/>
                </a:lnTo>
                <a:lnTo>
                  <a:pt x="844488" y="876685"/>
                </a:lnTo>
                <a:lnTo>
                  <a:pt x="809499" y="905890"/>
                </a:lnTo>
                <a:lnTo>
                  <a:pt x="771935" y="931888"/>
                </a:lnTo>
                <a:lnTo>
                  <a:pt x="732009" y="954465"/>
                </a:lnTo>
                <a:lnTo>
                  <a:pt x="689931" y="973411"/>
                </a:lnTo>
                <a:lnTo>
                  <a:pt x="645912" y="988515"/>
                </a:lnTo>
                <a:lnTo>
                  <a:pt x="600165" y="999565"/>
                </a:lnTo>
                <a:lnTo>
                  <a:pt x="552900" y="1006350"/>
                </a:lnTo>
                <a:lnTo>
                  <a:pt x="504329" y="1008659"/>
                </a:lnTo>
                <a:lnTo>
                  <a:pt x="455758" y="1006350"/>
                </a:lnTo>
                <a:lnTo>
                  <a:pt x="408494" y="999565"/>
                </a:lnTo>
                <a:lnTo>
                  <a:pt x="362747" y="988515"/>
                </a:lnTo>
                <a:lnTo>
                  <a:pt x="318730" y="973411"/>
                </a:lnTo>
                <a:lnTo>
                  <a:pt x="276652" y="954465"/>
                </a:lnTo>
                <a:lnTo>
                  <a:pt x="236727" y="931888"/>
                </a:lnTo>
                <a:lnTo>
                  <a:pt x="199164" y="905890"/>
                </a:lnTo>
                <a:lnTo>
                  <a:pt x="164176" y="876685"/>
                </a:lnTo>
                <a:lnTo>
                  <a:pt x="131973" y="844483"/>
                </a:lnTo>
                <a:lnTo>
                  <a:pt x="102768" y="809494"/>
                </a:lnTo>
                <a:lnTo>
                  <a:pt x="76771" y="771932"/>
                </a:lnTo>
                <a:lnTo>
                  <a:pt x="54194" y="732006"/>
                </a:lnTo>
                <a:lnTo>
                  <a:pt x="35247" y="689929"/>
                </a:lnTo>
                <a:lnTo>
                  <a:pt x="20143" y="645911"/>
                </a:lnTo>
                <a:lnTo>
                  <a:pt x="9093" y="600164"/>
                </a:lnTo>
                <a:lnTo>
                  <a:pt x="2308" y="552900"/>
                </a:lnTo>
                <a:lnTo>
                  <a:pt x="0" y="504329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373412" y="5823455"/>
            <a:ext cx="190881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 fontAlgn="auto">
              <a:spcBef>
                <a:spcPts val="100"/>
              </a:spcBef>
              <a:spcAft>
                <a:spcPts val="0"/>
              </a:spcAft>
            </a:pPr>
            <a:r>
              <a:rPr sz="1600" b="1" spc="-70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The </a:t>
            </a:r>
            <a:r>
              <a:rPr sz="1600" b="1" spc="-15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Mature</a:t>
            </a:r>
            <a:r>
              <a:rPr sz="1600" b="1" spc="-305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600" b="1" spc="15" dirty="0">
                <a:solidFill>
                  <a:srgbClr val="EEECE1"/>
                </a:solidFill>
                <a:latin typeface="Trebuchet MS"/>
                <a:ea typeface="+mn-ea"/>
                <a:cs typeface="Trebuchet MS"/>
              </a:rPr>
              <a:t>Manager</a:t>
            </a:r>
            <a:endParaRPr sz="16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83740" y="1308608"/>
            <a:ext cx="81153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457200" fontAlgn="auto">
              <a:spcBef>
                <a:spcPts val="100"/>
              </a:spcBef>
              <a:spcAft>
                <a:spcPts val="0"/>
              </a:spcAft>
            </a:pPr>
            <a:r>
              <a:rPr sz="2400" spc="-165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Six </a:t>
            </a:r>
            <a:r>
              <a:rPr sz="2400" spc="-5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distinct </a:t>
            </a:r>
            <a:r>
              <a:rPr sz="2400" spc="-45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member </a:t>
            </a:r>
            <a:r>
              <a:rPr sz="2400" spc="-105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personas </a:t>
            </a:r>
            <a:r>
              <a:rPr sz="2400" spc="-80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were </a:t>
            </a:r>
            <a:r>
              <a:rPr sz="2400" spc="-70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clearly </a:t>
            </a:r>
            <a:r>
              <a:rPr sz="2400" spc="-5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identified from the  </a:t>
            </a:r>
            <a:r>
              <a:rPr sz="2400" spc="-125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analysis. </a:t>
            </a:r>
            <a:r>
              <a:rPr sz="2400" spc="-185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Each </a:t>
            </a:r>
            <a:r>
              <a:rPr sz="2400" spc="-85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persona </a:t>
            </a:r>
            <a:r>
              <a:rPr sz="2400" spc="-145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has </a:t>
            </a:r>
            <a:r>
              <a:rPr sz="2400" spc="-180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a </a:t>
            </a:r>
            <a:r>
              <a:rPr sz="2400" spc="-25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unique </a:t>
            </a:r>
            <a:r>
              <a:rPr sz="2400" spc="-60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background, </a:t>
            </a:r>
            <a:r>
              <a:rPr sz="2400" spc="-90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set </a:t>
            </a:r>
            <a:r>
              <a:rPr sz="2400" spc="5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of</a:t>
            </a:r>
            <a:r>
              <a:rPr sz="2400" spc="-415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-70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personal  </a:t>
            </a:r>
            <a:r>
              <a:rPr sz="2400" spc="-75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characteristics </a:t>
            </a:r>
            <a:r>
              <a:rPr sz="2400" spc="-55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and</a:t>
            </a:r>
            <a:r>
              <a:rPr sz="2400" spc="-204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-105" dirty="0">
                <a:solidFill>
                  <a:srgbClr val="EEECE1"/>
                </a:solidFill>
                <a:latin typeface="Arial"/>
                <a:ea typeface="+mn-ea"/>
                <a:cs typeface="Arial"/>
              </a:rPr>
              <a:t>goals.</a:t>
            </a:r>
            <a:endParaRPr sz="24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527298" y="281953"/>
            <a:ext cx="5177028" cy="12283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978902" y="281953"/>
            <a:ext cx="838200" cy="12283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3857396" y="410692"/>
            <a:ext cx="447802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-20" dirty="0"/>
              <a:t>Member</a:t>
            </a:r>
            <a:r>
              <a:rPr spc="-505" dirty="0"/>
              <a:t> </a:t>
            </a:r>
            <a:r>
              <a:rPr spc="-65" dirty="0"/>
              <a:t>Personas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6D8B1-A432-4B06-7ACC-75B460660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4BDA8-4385-53C8-6AAB-7A9844FD4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Understanding Persona and Characteristics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4556CD75-DCE2-4D4A-566C-AA228429CF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90107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2062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68F9076-3D4B-436A-9934-19D8149A6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734207"/>
            <a:ext cx="8031654" cy="3794234"/>
          </a:xfrm>
        </p:spPr>
        <p:txBody>
          <a:bodyPr>
            <a:normAutofit/>
          </a:bodyPr>
          <a:lstStyle/>
          <a:p>
            <a:r>
              <a:rPr lang="en-US" dirty="0"/>
              <a:t>The Student</a:t>
            </a:r>
          </a:p>
          <a:p>
            <a:r>
              <a:rPr lang="en-US" dirty="0"/>
              <a:t>The Early Career Enthusiast</a:t>
            </a:r>
          </a:p>
          <a:p>
            <a:r>
              <a:rPr lang="en-US" dirty="0"/>
              <a:t>The Striving Associate</a:t>
            </a:r>
          </a:p>
          <a:p>
            <a:r>
              <a:rPr lang="en-US" dirty="0"/>
              <a:t>The Social Professional </a:t>
            </a:r>
          </a:p>
          <a:p>
            <a:r>
              <a:rPr lang="en-US" dirty="0"/>
              <a:t>The Confident Leader</a:t>
            </a:r>
          </a:p>
          <a:p>
            <a:r>
              <a:rPr lang="en-US" dirty="0"/>
              <a:t>The Successful Leader</a:t>
            </a:r>
          </a:p>
          <a:p>
            <a:r>
              <a:rPr lang="en-US" dirty="0"/>
              <a:t>The Retiree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A35DFB-3AC8-4CCF-8053-70C09FF9123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7561944" cy="649224"/>
          </a:xfrm>
        </p:spPr>
        <p:txBody>
          <a:bodyPr/>
          <a:lstStyle/>
          <a:p>
            <a:r>
              <a:rPr lang="en-US" dirty="0"/>
              <a:t>Understanding the Member Personas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C02D4-F99B-2CB4-2ECF-8332291F2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2" y="109074"/>
            <a:ext cx="12155596" cy="6639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05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TI CORPORATE: 4X3 – TITLE &amp; CONTENT" val="v37w4s1G"/>
  <p:tag name="ARTICULATE_SLIDE_COUNT" val="27"/>
  <p:tag name="ARTICULATE_SLIDE_THUMBNAIL_REFRESH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I Corporate: 4x3 – Title &amp; Content">
  <a:themeElements>
    <a:clrScheme name="Custom 8">
      <a:dk1>
        <a:srgbClr val="132E3E"/>
      </a:dk1>
      <a:lt1>
        <a:srgbClr val="FFFFFF"/>
      </a:lt1>
      <a:dk2>
        <a:srgbClr val="000000"/>
      </a:dk2>
      <a:lt2>
        <a:srgbClr val="C8C8C8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anchor="ctr"/>
      <a:lstStyle>
        <a:defPPr algn="l">
          <a:defRPr dirty="0"/>
        </a:defPPr>
      </a:lstStyle>
    </a:txDef>
  </a:objectDefaults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strictLeaderTrainingTemplate 16x9-20200402-GD-RI-V2" id="{FC7AD34E-C3CB-2F41-91B7-ADC87DF45D92}" vid="{4E4CFD27-3CF8-0649-8257-2703D086C8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">
  <a:themeElements>
    <a:clrScheme name="Custom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2A4A0"/>
      </a:accent1>
      <a:accent2>
        <a:srgbClr val="00293F"/>
      </a:accent2>
      <a:accent3>
        <a:srgbClr val="FFE775"/>
      </a:accent3>
      <a:accent4>
        <a:srgbClr val="B9142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Verdan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I Corporate: 4x3 – Title &amp; Content">
  <a:themeElements>
    <a:clrScheme name="Custom 8">
      <a:dk1>
        <a:srgbClr val="132E3E"/>
      </a:dk1>
      <a:lt1>
        <a:srgbClr val="FFFFFF"/>
      </a:lt1>
      <a:dk2>
        <a:srgbClr val="000000"/>
      </a:dk2>
      <a:lt2>
        <a:srgbClr val="C8C8C8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anchor="ctr"/>
      <a:lstStyle>
        <a:defPPr algn="l">
          <a:defRPr dirty="0"/>
        </a:defPPr>
      </a:lstStyle>
    </a:txDef>
  </a:objectDefaults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strictLeaderTrainingTemplate 16x9-20200402-GD-RI-V2" id="{FC7AD34E-C3CB-2F41-91B7-ADC87DF45D92}" vid="{4E4CFD27-3CF8-0649-8257-2703D086C8B1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54E34E4EDFD49BC6F6961AA98779E" ma:contentTypeVersion="12" ma:contentTypeDescription="Create a new document." ma:contentTypeScope="" ma:versionID="d89782f5a5bb4732eed16fa921f7eb7e">
  <xsd:schema xmlns:xsd="http://www.w3.org/2001/XMLSchema" xmlns:xs="http://www.w3.org/2001/XMLSchema" xmlns:p="http://schemas.microsoft.com/office/2006/metadata/properties" xmlns:ns2="8c6a0a72-e6e7-4f8b-a353-b7c727c5dcd0" xmlns:ns3="e10df609-bac7-454a-91f6-876e95fb37e2" targetNamespace="http://schemas.microsoft.com/office/2006/metadata/properties" ma:root="true" ma:fieldsID="5a4e59fba34fd9021ddc3f1bfe2601f1" ns2:_="" ns3:_="">
    <xsd:import namespace="8c6a0a72-e6e7-4f8b-a353-b7c727c5dcd0"/>
    <xsd:import namespace="e10df609-bac7-454a-91f6-876e95fb3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a0a72-e6e7-4f8b-a353-b7c727c5dc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0df609-bac7-454a-91f6-876e95fb3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7857AC-A766-44D7-A254-0EE52D4C6802}">
  <ds:schemaRefs>
    <ds:schemaRef ds:uri="http://schemas.microsoft.com/office/2006/documentManagement/types"/>
    <ds:schemaRef ds:uri="e10df609-bac7-454a-91f6-876e95fb37e2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c6a0a72-e6e7-4f8b-a353-b7c727c5dcd0"/>
  </ds:schemaRefs>
</ds:datastoreItem>
</file>

<file path=customXml/itemProps2.xml><?xml version="1.0" encoding="utf-8"?>
<ds:datastoreItem xmlns:ds="http://schemas.openxmlformats.org/officeDocument/2006/customXml" ds:itemID="{8337BDFB-88D9-4C05-8172-5C58070F54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a0a72-e6e7-4f8b-a353-b7c727c5dcd0"/>
    <ds:schemaRef ds:uri="e10df609-bac7-454a-91f6-876e95fb37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C22836-0473-493F-93A3-F40A720679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DistrictLeaderTrainingTemplate16x9-20200403-GD-RI-V4 (2)</Template>
  <TotalTime>3082</TotalTime>
  <Words>245</Words>
  <Application>Microsoft Office PowerPoint</Application>
  <PresentationFormat>Widescreen</PresentationFormat>
  <Paragraphs>56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Arial</vt:lpstr>
      <vt:lpstr>Arial Black</vt:lpstr>
      <vt:lpstr>ArialUnicodeMS</vt:lpstr>
      <vt:lpstr>Calibri</vt:lpstr>
      <vt:lpstr>Calibri Light</vt:lpstr>
      <vt:lpstr>Courier New</vt:lpstr>
      <vt:lpstr>Myriad Pro</vt:lpstr>
      <vt:lpstr>Myriad Pro Light</vt:lpstr>
      <vt:lpstr>Myriad Pro Semibold</vt:lpstr>
      <vt:lpstr>Times</vt:lpstr>
      <vt:lpstr>Trebuchet MS</vt:lpstr>
      <vt:lpstr>Verdana</vt:lpstr>
      <vt:lpstr>Webdings</vt:lpstr>
      <vt:lpstr>Wingdings</vt:lpstr>
      <vt:lpstr>1_TI Corporate: 4x3 – Title &amp; Content</vt:lpstr>
      <vt:lpstr>Office Theme</vt:lpstr>
      <vt:lpstr>1_Office Theme</vt:lpstr>
      <vt:lpstr>Blank</vt:lpstr>
      <vt:lpstr>2_TI Corporate: 4x3 – Title &amp; Content</vt:lpstr>
      <vt:lpstr>PowerPoint Presentation</vt:lpstr>
      <vt:lpstr>Member Personas</vt:lpstr>
      <vt:lpstr>PowerPoint Presentation</vt:lpstr>
      <vt:lpstr>PowerPoint Presentation</vt:lpstr>
      <vt:lpstr>PowerPoint Presentation</vt:lpstr>
      <vt:lpstr>PowerPoint Presentation</vt:lpstr>
      <vt:lpstr>Member Personas</vt:lpstr>
      <vt:lpstr>Understanding Persona and Characteristics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one thing you learned from this session that you will implement in your club?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Williams</dc:creator>
  <cp:lastModifiedBy>Jerry Evans</cp:lastModifiedBy>
  <cp:revision>50</cp:revision>
  <cp:lastPrinted>2019-05-21T16:02:16Z</cp:lastPrinted>
  <dcterms:created xsi:type="dcterms:W3CDTF">2020-04-06T22:50:15Z</dcterms:created>
  <dcterms:modified xsi:type="dcterms:W3CDTF">2022-11-12T03:21:09Z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21087F34-E8A9-4791-BA0A-46BF5669FB29</vt:lpwstr>
  </property>
  <property fmtid="{D5CDD505-2E9C-101B-9397-08002B2CF9AE}" pid="3" name="ArticulatePath">
    <vt:lpwstr>https://toastmasterseo-my.sharepoint.com/personal/krynerson_toastmasters_org/Documents/Microsoft Teams Chat Files/2019DistrictLeaderTrainingSession2</vt:lpwstr>
  </property>
  <property fmtid="{D5CDD505-2E9C-101B-9397-08002B2CF9AE}" pid="4" name="ContentTypeId">
    <vt:lpwstr>0x010100CB954E34E4EDFD49BC6F6961AA98779E</vt:lpwstr>
  </property>
</Properties>
</file>