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7" r:id="rId3"/>
    <p:sldId id="258" r:id="rId4"/>
    <p:sldId id="292" r:id="rId5"/>
    <p:sldId id="293" r:id="rId6"/>
    <p:sldId id="287" r:id="rId7"/>
    <p:sldId id="259" r:id="rId8"/>
    <p:sldId id="290" r:id="rId9"/>
    <p:sldId id="260" r:id="rId10"/>
    <p:sldId id="294" r:id="rId11"/>
    <p:sldId id="261" r:id="rId12"/>
    <p:sldId id="291" r:id="rId13"/>
    <p:sldId id="262" r:id="rId14"/>
    <p:sldId id="289" r:id="rId15"/>
    <p:sldId id="263" r:id="rId16"/>
    <p:sldId id="278" r:id="rId17"/>
    <p:sldId id="264" r:id="rId18"/>
    <p:sldId id="288" r:id="rId19"/>
    <p:sldId id="265" r:id="rId20"/>
    <p:sldId id="280" r:id="rId21"/>
    <p:sldId id="281" r:id="rId22"/>
    <p:sldId id="282" r:id="rId23"/>
    <p:sldId id="273" r:id="rId24"/>
    <p:sldId id="285" r:id="rId25"/>
    <p:sldId id="284" r:id="rId26"/>
    <p:sldId id="283" r:id="rId27"/>
    <p:sldId id="269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070"/>
    <a:srgbClr val="4F4F4F"/>
    <a:srgbClr val="8D8D8D"/>
    <a:srgbClr val="A7433F"/>
    <a:srgbClr val="C6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6CD59-2806-4D50-978A-60C00BD40DF6}" v="1" dt="2021-12-07T22:43:41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0" autoAdjust="0"/>
    <p:restoredTop sz="96920" autoAdjust="0"/>
  </p:normalViewPr>
  <p:slideViewPr>
    <p:cSldViewPr snapToGrid="0">
      <p:cViewPr varScale="1">
        <p:scale>
          <a:sx n="76" d="100"/>
          <a:sy n="76" d="100"/>
        </p:scale>
        <p:origin x="288" y="7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78C58-565D-4A5F-9960-CA898ECBF82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4A047-8AD4-42AD-A851-B1002B41B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15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4A047-8AD4-42AD-A851-B1002B41BF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97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4A047-8AD4-42AD-A851-B1002B41BF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019F-1562-4D4D-9BD1-D5B3C5A0F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BAE7B-351D-49B5-8C92-4AB8A6A80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2F7D0-663C-438E-855C-F364F796F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21DE-F31A-4A42-B130-528E2555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5FF3D-08EE-4880-BBD8-51D58BAE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D9575-3B83-4B1C-B237-EA2FCF9A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84AD39-0BEC-4E63-A39A-2D6675956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7FD21-38EA-4265-B723-3877A0C5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3F20A-E729-45B4-A01B-80E5C133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6D48-3B57-4D92-BE26-3700E619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4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C67E0-D0A4-411F-B60D-22C18E856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6A63B-297D-4134-9798-C34203DDB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FB70-584B-4B01-80C3-97A857A4F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A6E0-3D1E-4425-BEA0-F66F9241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886B-99DB-44DF-B6CE-D754523B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3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FCEA-5205-4C25-96BD-10B25D4E5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BEF70-BA71-41F3-AF3B-C82FF3888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3B64-8B84-4EB7-B2B1-D36459A6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D7F6-121C-4D1D-BECA-E87823A2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D2FBA-1B3B-4B9C-AD5B-C85ADC2B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98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95E20-F62D-400F-9A94-BEC50B2A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AE55F-D47D-4A89-8EA1-039FB5A0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6B402-9E7F-4E3F-97D8-E3378C2D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F5470-44BC-47B5-A8FC-AD1FA719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931DF-AFCC-4AF2-9DC5-749F143B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85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192DD-FF4D-447E-8A7E-550D39B1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4939-6301-4017-B78F-49616FABF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AA158-3663-4D09-A22F-2D06891DD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ADD70-F021-41BA-BDEC-EB87107F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EDF01-C74C-487D-879C-31BBE3ED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E45E3-F218-4490-A578-9FE141A0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BD4D1-E1E8-456C-A498-FA308B1D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C0D67-8D98-4D80-94FD-0054FEBC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A6110-5BC5-42E9-B27D-407F8A3D2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B8F4B-C844-4251-A5EA-AE5618F79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881B-96CE-4FFE-B6B2-F3977E5B8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CB416-3F05-49E6-A49D-D13B09D2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CF9C7E-7F48-431D-9F96-C17C7180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28C7C-BD2F-479C-BFC8-A795CC7D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6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E283-30C0-43CB-BAC4-0CE3974D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37616-A833-451F-A6CD-016713C2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34CD4-E258-4E57-9393-6EB25C7B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69DDB-18A0-4BCF-A4C1-612F84867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8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95F3D-9D0F-4FA3-BDD7-0942C322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537C54-7D35-4530-BA57-93632405D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C9AC8-DD30-4D05-B1B0-2B2BAA91E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12A3-E2A1-487C-BA63-F36CF79D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70998-B903-4048-8357-990875D10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68700-CA35-4F6D-8033-0875902C6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9BBEC-780E-40EC-82BA-D4DF6322E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E554D-C7A7-4EB0-99AD-BFB9E7A7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2B95A-EA2A-44FA-960C-BA00CCEF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151C-A613-4B16-A27A-1619A4B6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370F3-B234-4A69-AE2F-E795EBC56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8AA02-7364-4485-95A7-4B1E2D377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638DC-052A-44A0-ADCF-81FF4B17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02E30-8A7B-4852-8146-27B4936C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3335B-F5C0-44AD-B402-64548AC6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7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D14BC-3F00-44E1-B9F8-851569CF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D3A0E-50AD-48A3-9C9F-BBA51A415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4C520-0FD3-4C81-9A86-4305F298A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23816-C232-4311-B403-7D8B3F9082C1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08DF3-35EF-406F-BF76-27226F40C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A9FE-17D7-4FF1-8117-A631D5046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24BDE-ED1C-4A24-959F-4230EED7F9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1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hyperlink" Target="https://www.rawpixel.com/search/glass%20bottl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1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awpixel.com/search/glass%20bottl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hyperlink" Target="https://pxhere.com/en/photo/645187" TargetMode="Externa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en/photo/64518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12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slide" Target="slide9.xml"/><Relationship Id="rId5" Type="http://schemas.openxmlformats.org/officeDocument/2006/relationships/slide" Target="slide13.xml"/><Relationship Id="rId10" Type="http://schemas.openxmlformats.org/officeDocument/2006/relationships/slide" Target="slide11.xml"/><Relationship Id="rId4" Type="http://schemas.openxmlformats.org/officeDocument/2006/relationships/slide" Target="slide15.xml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rc.wikipedia.org/wiki/%DC%A0%DC%A6%DC%A6%DC%90:Glass_cup.JPG" TargetMode="Externa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hyperlink" Target="https://sketchfab.com/3d-models/lider-plus-conference-chair-black-215210-d8306256617e47e1bff325d27dc22a6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C7B2-D0D1-4723-8010-07ECA64B1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1462" y="381464"/>
            <a:ext cx="3106994" cy="811008"/>
          </a:xfrm>
        </p:spPr>
        <p:txBody>
          <a:bodyPr>
            <a:normAutofit fontScale="90000"/>
          </a:bodyPr>
          <a:lstStyle/>
          <a:p>
            <a:r>
              <a:rPr lang="en-US" dirty="0"/>
              <a:t>Entrance</a:t>
            </a:r>
          </a:p>
        </p:txBody>
      </p:sp>
      <p:pic>
        <p:nvPicPr>
          <p:cNvPr id="7" name="Picture 6" descr="An open door on a blue wall">
            <a:extLst>
              <a:ext uri="{FF2B5EF4-FFF2-40B4-BE49-F238E27FC236}">
                <a16:creationId xmlns:a16="http://schemas.microsoft.com/office/drawing/2014/main" id="{DAA01737-1811-4903-BD0C-EED5E8AC6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246"/>
            <a:ext cx="12192001" cy="6910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A87577-0AAB-4FEA-8E93-8BAA0BAFC1E9}"/>
              </a:ext>
            </a:extLst>
          </p:cNvPr>
          <p:cNvSpPr txBox="1"/>
          <p:nvPr/>
        </p:nvSpPr>
        <p:spPr>
          <a:xfrm>
            <a:off x="6343546" y="1192472"/>
            <a:ext cx="5153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You’re attending a Toastmasters TLI and chatting with your fellow Toastmasters… </a:t>
            </a:r>
          </a:p>
          <a:p>
            <a:endParaRPr lang="en-US" dirty="0"/>
          </a:p>
          <a:p>
            <a:r>
              <a:rPr lang="en-US" dirty="0"/>
              <a:t>Suddenly the lights flicker and the room goes dark! You hear a curse, a thud and then silence. </a:t>
            </a:r>
          </a:p>
          <a:p>
            <a:endParaRPr lang="en-US" dirty="0"/>
          </a:p>
          <a:p>
            <a:r>
              <a:rPr lang="en-US" dirty="0"/>
              <a:t>The lights come back on. You look around the room, but the keynote speaker is missing! And the door is locked!!!</a:t>
            </a:r>
          </a:p>
          <a:p>
            <a:endParaRPr lang="en-US" dirty="0"/>
          </a:p>
          <a:p>
            <a:r>
              <a:rPr lang="en-US" dirty="0"/>
              <a:t>Can you solve the clues to escape the room and find out why the keynote speaker has disappeared?</a:t>
            </a:r>
          </a:p>
        </p:txBody>
      </p:sp>
      <p:sp>
        <p:nvSpPr>
          <p:cNvPr id="9" name="Rectangle 8" descr="Enter the Room button">
            <a:hlinkClick r:id="rId3" action="ppaction://hlinksldjump"/>
            <a:extLst>
              <a:ext uri="{FF2B5EF4-FFF2-40B4-BE49-F238E27FC236}">
                <a16:creationId xmlns:a16="http://schemas.microsoft.com/office/drawing/2014/main" id="{EFE1F7EE-EB00-4664-A5EB-2CA5AFAD2EFF}"/>
              </a:ext>
            </a:extLst>
          </p:cNvPr>
          <p:cNvSpPr/>
          <p:nvPr/>
        </p:nvSpPr>
        <p:spPr>
          <a:xfrm>
            <a:off x="3205201" y="1536681"/>
            <a:ext cx="1530317" cy="3780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Welcome to Toastmasters!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5FFD1A5-2183-4DF8-9CA9-53CD6729C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7" y="1732546"/>
            <a:ext cx="1533621" cy="107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76093-A847-4CA6-B521-8025877DAD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374592" cy="1033071"/>
          </a:xfrm>
        </p:spPr>
        <p:txBody>
          <a:bodyPr>
            <a:normAutofit fontScale="90000"/>
          </a:bodyPr>
          <a:lstStyle/>
          <a:p>
            <a:r>
              <a:rPr lang="en-US" dirty="0"/>
              <a:t>Notepads Examined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6CDF7-73A0-4DD7-90F3-44A8A4F92F04}"/>
              </a:ext>
            </a:extLst>
          </p:cNvPr>
          <p:cNvSpPr txBox="1"/>
          <p:nvPr/>
        </p:nvSpPr>
        <p:spPr>
          <a:xfrm>
            <a:off x="6096001" y="848405"/>
            <a:ext cx="5666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appears to be something written on the notepad. “We should grow by at least this amount each year to get DCP credit?”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6852A5D7-7BD7-4282-A90A-2545AA3DD814}"/>
              </a:ext>
            </a:extLst>
          </p:cNvPr>
          <p:cNvSpPr/>
          <p:nvPr/>
        </p:nvSpPr>
        <p:spPr>
          <a:xfrm>
            <a:off x="6636709" y="5549030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C709B-833D-4DFA-A982-C1CA780DC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2" t="89123" r="65024"/>
          <a:stretch/>
        </p:blipFill>
        <p:spPr>
          <a:xfrm>
            <a:off x="66030" y="1237881"/>
            <a:ext cx="4308562" cy="25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0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F1D0-B745-46A2-851D-94769F117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799" y="78695"/>
            <a:ext cx="10515600" cy="1325563"/>
          </a:xfrm>
        </p:spPr>
        <p:txBody>
          <a:bodyPr/>
          <a:lstStyle/>
          <a:p>
            <a:r>
              <a:rPr lang="en-US" dirty="0"/>
              <a:t>Bottles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09BB5-0F44-4023-A49E-B82B8920B55B}"/>
              </a:ext>
            </a:extLst>
          </p:cNvPr>
          <p:cNvSpPr txBox="1"/>
          <p:nvPr/>
        </p:nvSpPr>
        <p:spPr>
          <a:xfrm>
            <a:off x="7246220" y="1404258"/>
            <a:ext cx="4548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seems to be 3 bottles placed strategically around the table.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Should you examine the bottles closer?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8F73A50E-6310-471D-84DB-6058ACE2355C}"/>
              </a:ext>
            </a:extLst>
          </p:cNvPr>
          <p:cNvSpPr/>
          <p:nvPr/>
        </p:nvSpPr>
        <p:spPr>
          <a:xfrm>
            <a:off x="7044208" y="56404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pic>
        <p:nvPicPr>
          <p:cNvPr id="7" name="Picture 6" descr="A picture containing wall, indoor, bottle&#10;&#10;Description automatically generated">
            <a:extLst>
              <a:ext uri="{FF2B5EF4-FFF2-40B4-BE49-F238E27FC236}">
                <a16:creationId xmlns:a16="http://schemas.microsoft.com/office/drawing/2014/main" id="{350A5079-51C8-4694-8209-83362C019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4799" y="1052273"/>
            <a:ext cx="3818021" cy="5727032"/>
          </a:xfrm>
          <a:prstGeom prst="rect">
            <a:avLst/>
          </a:prstGeom>
        </p:spPr>
      </p:pic>
      <p:sp>
        <p:nvSpPr>
          <p:cNvPr id="8" name="Rectangle 7" descr="Return to the room button">
            <a:hlinkClick r:id="rId5" action="ppaction://hlinksldjump"/>
            <a:extLst>
              <a:ext uri="{FF2B5EF4-FFF2-40B4-BE49-F238E27FC236}">
                <a16:creationId xmlns:a16="http://schemas.microsoft.com/office/drawing/2014/main" id="{9262D655-FB10-475B-BEB1-BEDA2925A85D}"/>
              </a:ext>
            </a:extLst>
          </p:cNvPr>
          <p:cNvSpPr/>
          <p:nvPr/>
        </p:nvSpPr>
        <p:spPr>
          <a:xfrm>
            <a:off x="7044208" y="4253414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Examine the water bottles!</a:t>
            </a:r>
          </a:p>
        </p:txBody>
      </p:sp>
    </p:spTree>
    <p:extLst>
      <p:ext uri="{BB962C8B-B14F-4D97-AF65-F5344CB8AC3E}">
        <p14:creationId xmlns:p14="http://schemas.microsoft.com/office/powerpoint/2010/main" val="3313940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F1D0-B745-46A2-851D-94769F117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799" y="78695"/>
            <a:ext cx="10515600" cy="1325563"/>
          </a:xfrm>
        </p:spPr>
        <p:txBody>
          <a:bodyPr/>
          <a:lstStyle/>
          <a:p>
            <a:r>
              <a:rPr lang="en-US" dirty="0"/>
              <a:t>Bottles Examined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09BB5-0F44-4023-A49E-B82B8920B55B}"/>
              </a:ext>
            </a:extLst>
          </p:cNvPr>
          <p:cNvSpPr txBox="1"/>
          <p:nvPr/>
        </p:nvSpPr>
        <p:spPr>
          <a:xfrm>
            <a:off x="7246220" y="1404258"/>
            <a:ext cx="4548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seem to be filled with some type of liquid…hmmm…it’s tasty wate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r!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8F73A50E-6310-471D-84DB-6058ACE2355C}"/>
              </a:ext>
            </a:extLst>
          </p:cNvPr>
          <p:cNvSpPr/>
          <p:nvPr/>
        </p:nvSpPr>
        <p:spPr>
          <a:xfrm>
            <a:off x="7044208" y="56404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pic>
        <p:nvPicPr>
          <p:cNvPr id="7" name="Picture 6" descr="A picture containing wall, indoor, bottle&#10;&#10;Description automatically generated">
            <a:extLst>
              <a:ext uri="{FF2B5EF4-FFF2-40B4-BE49-F238E27FC236}">
                <a16:creationId xmlns:a16="http://schemas.microsoft.com/office/drawing/2014/main" id="{350A5079-51C8-4694-8209-83362C019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4799" y="1052273"/>
            <a:ext cx="3818021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5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F1D0-B745-46A2-851D-94769F117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103590"/>
            <a:ext cx="10515600" cy="1325563"/>
          </a:xfrm>
        </p:spPr>
        <p:txBody>
          <a:bodyPr/>
          <a:lstStyle/>
          <a:p>
            <a:r>
              <a:rPr lang="en-US" dirty="0"/>
              <a:t>Flowers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E50AA-6FB8-40A2-96E9-4AF3765BCFB6}"/>
              </a:ext>
            </a:extLst>
          </p:cNvPr>
          <p:cNvSpPr txBox="1"/>
          <p:nvPr/>
        </p:nvSpPr>
        <p:spPr>
          <a:xfrm>
            <a:off x="6585857" y="1300843"/>
            <a:ext cx="4998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notice the flowers on the table. They are different kinds, but you’re no florist, so you can’t name them. 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want to examine them further?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BEBFF9B5-CE96-410F-B84D-915FAE01B64B}"/>
              </a:ext>
            </a:extLst>
          </p:cNvPr>
          <p:cNvSpPr/>
          <p:nvPr/>
        </p:nvSpPr>
        <p:spPr>
          <a:xfrm>
            <a:off x="6585857" y="53356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D6A8BB-7A56-4373-961F-A2BC6C772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67" t="58421" r="48253" b="10351"/>
          <a:stretch/>
        </p:blipFill>
        <p:spPr>
          <a:xfrm>
            <a:off x="319310" y="1147090"/>
            <a:ext cx="1822311" cy="4914712"/>
          </a:xfrm>
          <a:prstGeom prst="rect">
            <a:avLst/>
          </a:prstGeom>
        </p:spPr>
      </p:pic>
      <p:sp>
        <p:nvSpPr>
          <p:cNvPr id="8" name="Rectangle 7" descr="Return to the room button">
            <a:hlinkClick r:id="rId4" action="ppaction://hlinksldjump"/>
            <a:extLst>
              <a:ext uri="{FF2B5EF4-FFF2-40B4-BE49-F238E27FC236}">
                <a16:creationId xmlns:a16="http://schemas.microsoft.com/office/drawing/2014/main" id="{DE0FCDFE-6370-4FFC-82AC-17F985F9078E}"/>
              </a:ext>
            </a:extLst>
          </p:cNvPr>
          <p:cNvSpPr/>
          <p:nvPr/>
        </p:nvSpPr>
        <p:spPr>
          <a:xfrm>
            <a:off x="6585857" y="3986651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Examine the flowers!</a:t>
            </a:r>
          </a:p>
        </p:txBody>
      </p:sp>
    </p:spTree>
    <p:extLst>
      <p:ext uri="{BB962C8B-B14F-4D97-AF65-F5344CB8AC3E}">
        <p14:creationId xmlns:p14="http://schemas.microsoft.com/office/powerpoint/2010/main" val="3713466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F1D0-B745-46A2-851D-94769F117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103590"/>
            <a:ext cx="10515600" cy="1325563"/>
          </a:xfrm>
        </p:spPr>
        <p:txBody>
          <a:bodyPr/>
          <a:lstStyle/>
          <a:p>
            <a:r>
              <a:rPr lang="en-US" dirty="0"/>
              <a:t>Flowers Examined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E50AA-6FB8-40A2-96E9-4AF3765BCFB6}"/>
              </a:ext>
            </a:extLst>
          </p:cNvPr>
          <p:cNvSpPr txBox="1"/>
          <p:nvPr/>
        </p:nvSpPr>
        <p:spPr>
          <a:xfrm>
            <a:off x="6585857" y="1300843"/>
            <a:ext cx="499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All they do is make you sneeze. ACHOO!!!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BEBFF9B5-CE96-410F-B84D-915FAE01B64B}"/>
              </a:ext>
            </a:extLst>
          </p:cNvPr>
          <p:cNvSpPr/>
          <p:nvPr/>
        </p:nvSpPr>
        <p:spPr>
          <a:xfrm>
            <a:off x="6585857" y="53356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D6A8BB-7A56-4373-961F-A2BC6C772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67" t="58421" r="48253" b="10351"/>
          <a:stretch/>
        </p:blipFill>
        <p:spPr>
          <a:xfrm>
            <a:off x="319310" y="1147090"/>
            <a:ext cx="1822311" cy="49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96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F1D0-B745-46A2-851D-94769F117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7456" y="217889"/>
            <a:ext cx="10515600" cy="1325563"/>
          </a:xfrm>
        </p:spPr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55CC49-2DF9-4A52-AC47-F05BAFCBDE7D}"/>
              </a:ext>
            </a:extLst>
          </p:cNvPr>
          <p:cNvSpPr txBox="1"/>
          <p:nvPr/>
        </p:nvSpPr>
        <p:spPr>
          <a:xfrm>
            <a:off x="7015843" y="1461815"/>
            <a:ext cx="4963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notice there is a presentation already on the screen. It is the Toastmasters logo, but it seems slightly stretched. </a:t>
            </a: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Should you examine the presentation further?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BAB9A724-5231-41D1-A4DC-6ACDE4B2DB5A}"/>
              </a:ext>
            </a:extLst>
          </p:cNvPr>
          <p:cNvSpPr/>
          <p:nvPr/>
        </p:nvSpPr>
        <p:spPr>
          <a:xfrm>
            <a:off x="6968844" y="5629583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421BC-49B0-49FB-A719-2B183AB30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51" t="22506" r="40237" b="48772"/>
          <a:stretch/>
        </p:blipFill>
        <p:spPr>
          <a:xfrm>
            <a:off x="337456" y="1338915"/>
            <a:ext cx="5063290" cy="4764048"/>
          </a:xfrm>
          <a:prstGeom prst="rect">
            <a:avLst/>
          </a:prstGeom>
        </p:spPr>
      </p:pic>
      <p:sp>
        <p:nvSpPr>
          <p:cNvPr id="8" name="Rectangle 7" descr="Return to the room button">
            <a:hlinkClick r:id="rId4" action="ppaction://hlinksldjump"/>
            <a:extLst>
              <a:ext uri="{FF2B5EF4-FFF2-40B4-BE49-F238E27FC236}">
                <a16:creationId xmlns:a16="http://schemas.microsoft.com/office/drawing/2014/main" id="{B119900B-3621-4FBC-A145-4CD79560CB34}"/>
              </a:ext>
            </a:extLst>
          </p:cNvPr>
          <p:cNvSpPr/>
          <p:nvPr/>
        </p:nvSpPr>
        <p:spPr>
          <a:xfrm>
            <a:off x="6968844" y="4428390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Examine the presentation!</a:t>
            </a:r>
          </a:p>
        </p:txBody>
      </p:sp>
    </p:spTree>
    <p:extLst>
      <p:ext uri="{BB962C8B-B14F-4D97-AF65-F5344CB8AC3E}">
        <p14:creationId xmlns:p14="http://schemas.microsoft.com/office/powerpoint/2010/main" val="412299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F1D0-B745-46A2-851D-94769F117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7456" y="217889"/>
            <a:ext cx="10515600" cy="1325563"/>
          </a:xfrm>
        </p:spPr>
        <p:txBody>
          <a:bodyPr/>
          <a:lstStyle/>
          <a:p>
            <a:r>
              <a:rPr lang="en-US" dirty="0"/>
              <a:t>Presentation Examined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55CC49-2DF9-4A52-AC47-F05BAFCBDE7D}"/>
              </a:ext>
            </a:extLst>
          </p:cNvPr>
          <p:cNvSpPr txBox="1"/>
          <p:nvPr/>
        </p:nvSpPr>
        <p:spPr>
          <a:xfrm>
            <a:off x="7015843" y="1461815"/>
            <a:ext cx="4963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pull out your handy Brand Manual and turn to the contents page.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Which pages are about logos?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BAB9A724-5231-41D1-A4DC-6ACDE4B2DB5A}"/>
              </a:ext>
            </a:extLst>
          </p:cNvPr>
          <p:cNvSpPr/>
          <p:nvPr/>
        </p:nvSpPr>
        <p:spPr>
          <a:xfrm>
            <a:off x="6968844" y="5629583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421BC-49B0-49FB-A719-2B183AB30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51" t="22506" r="40237" b="48772"/>
          <a:stretch/>
        </p:blipFill>
        <p:spPr>
          <a:xfrm>
            <a:off x="337456" y="1338915"/>
            <a:ext cx="5063290" cy="4764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FA094-6ACE-4B79-8759-3F623E84C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558" y="2855260"/>
            <a:ext cx="3183571" cy="24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51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F1D0-B745-46A2-851D-94769F117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796" y="179790"/>
            <a:ext cx="10515600" cy="1325563"/>
          </a:xfrm>
        </p:spPr>
        <p:txBody>
          <a:bodyPr/>
          <a:lstStyle/>
          <a:p>
            <a:r>
              <a:rPr lang="en-US" dirty="0"/>
              <a:t>Apples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5D0A3-289D-470E-81A3-2CE202751D3F}"/>
              </a:ext>
            </a:extLst>
          </p:cNvPr>
          <p:cNvSpPr txBox="1"/>
          <p:nvPr/>
        </p:nvSpPr>
        <p:spPr>
          <a:xfrm>
            <a:off x="6821053" y="1680744"/>
            <a:ext cx="522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apples look sweet and crunchy! Should you examine them further?</a:t>
            </a:r>
            <a:endParaRPr lang="en-US" dirty="0"/>
          </a:p>
        </p:txBody>
      </p:sp>
      <p:sp>
        <p:nvSpPr>
          <p:cNvPr id="5" name="Rectangle 4" descr="Return to the room button">
            <a:hlinkClick r:id="rId3" action="ppaction://hlinksldjump"/>
            <a:extLst>
              <a:ext uri="{FF2B5EF4-FFF2-40B4-BE49-F238E27FC236}">
                <a16:creationId xmlns:a16="http://schemas.microsoft.com/office/drawing/2014/main" id="{998E6AE0-8B31-4669-9EEA-216BDD2B07C4}"/>
              </a:ext>
            </a:extLst>
          </p:cNvPr>
          <p:cNvSpPr/>
          <p:nvPr/>
        </p:nvSpPr>
        <p:spPr>
          <a:xfrm>
            <a:off x="6821052" y="5144535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pic>
        <p:nvPicPr>
          <p:cNvPr id="7" name="Picture 6" descr="A green apple with a stem&#10;&#10;Description automatically generated with medium confidence">
            <a:extLst>
              <a:ext uri="{FF2B5EF4-FFF2-40B4-BE49-F238E27FC236}">
                <a16:creationId xmlns:a16="http://schemas.microsoft.com/office/drawing/2014/main" id="{FBA16891-350A-4A0D-AFBC-A4C057163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273000"/>
            <a:ext cx="6320100" cy="4213400"/>
          </a:xfrm>
          <a:prstGeom prst="rect">
            <a:avLst/>
          </a:prstGeom>
        </p:spPr>
      </p:pic>
      <p:sp>
        <p:nvSpPr>
          <p:cNvPr id="11" name="Rectangle 10" descr="Return to the room button">
            <a:hlinkClick r:id="rId6" action="ppaction://hlinksldjump"/>
            <a:extLst>
              <a:ext uri="{FF2B5EF4-FFF2-40B4-BE49-F238E27FC236}">
                <a16:creationId xmlns:a16="http://schemas.microsoft.com/office/drawing/2014/main" id="{2653A4F9-44E1-4C28-8EFE-8057BAC9E86A}"/>
              </a:ext>
            </a:extLst>
          </p:cNvPr>
          <p:cNvSpPr/>
          <p:nvPr/>
        </p:nvSpPr>
        <p:spPr>
          <a:xfrm>
            <a:off x="6821052" y="3838915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Examine the apples!</a:t>
            </a:r>
          </a:p>
        </p:txBody>
      </p:sp>
    </p:spTree>
    <p:extLst>
      <p:ext uri="{BB962C8B-B14F-4D97-AF65-F5344CB8AC3E}">
        <p14:creationId xmlns:p14="http://schemas.microsoft.com/office/powerpoint/2010/main" val="78679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F1D0-B745-46A2-851D-94769F1177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796" y="179790"/>
            <a:ext cx="10515600" cy="1325563"/>
          </a:xfrm>
        </p:spPr>
        <p:txBody>
          <a:bodyPr/>
          <a:lstStyle/>
          <a:p>
            <a:r>
              <a:rPr lang="en-US" dirty="0"/>
              <a:t>Apples Examined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5D0A3-289D-470E-81A3-2CE202751D3F}"/>
              </a:ext>
            </a:extLst>
          </p:cNvPr>
          <p:cNvSpPr txBox="1"/>
          <p:nvPr/>
        </p:nvSpPr>
        <p:spPr>
          <a:xfrm>
            <a:off x="6821053" y="1680744"/>
            <a:ext cx="522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just ordinary apples.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Still, it is a tasty snack.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998E6AE0-8B31-4669-9EEA-216BDD2B07C4}"/>
              </a:ext>
            </a:extLst>
          </p:cNvPr>
          <p:cNvSpPr/>
          <p:nvPr/>
        </p:nvSpPr>
        <p:spPr>
          <a:xfrm>
            <a:off x="6821052" y="5144535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pic>
        <p:nvPicPr>
          <p:cNvPr id="7" name="Picture 6" descr="A green apple with a stem&#10;&#10;Description automatically generated with medium confidence">
            <a:extLst>
              <a:ext uri="{FF2B5EF4-FFF2-40B4-BE49-F238E27FC236}">
                <a16:creationId xmlns:a16="http://schemas.microsoft.com/office/drawing/2014/main" id="{FBA16891-350A-4A0D-AFBC-A4C057163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273000"/>
            <a:ext cx="6320100" cy="42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09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8000" t="22000" r="3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79" y="394351"/>
            <a:ext cx="10515600" cy="1325563"/>
          </a:xfrm>
        </p:spPr>
        <p:txBody>
          <a:bodyPr/>
          <a:lstStyle/>
          <a:p>
            <a:r>
              <a:rPr lang="en-US" dirty="0"/>
              <a:t>The Lock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FDE58-2D82-48DF-A0AE-F587EA985450}"/>
              </a:ext>
            </a:extLst>
          </p:cNvPr>
          <p:cNvSpPr txBox="1"/>
          <p:nvPr/>
        </p:nvSpPr>
        <p:spPr>
          <a:xfrm>
            <a:off x="617579" y="1828800"/>
            <a:ext cx="2532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see a numerical push button lock before you.   There are digits from 0-9 and a checkmark used as the enter key.</a:t>
            </a:r>
          </a:p>
        </p:txBody>
      </p:sp>
      <p:sp>
        <p:nvSpPr>
          <p:cNvPr id="20" name="Rectangle 19" descr="1">
            <a:hlinkClick r:id="rId3" action="ppaction://hlinksldjump"/>
            <a:extLst>
              <a:ext uri="{FF2B5EF4-FFF2-40B4-BE49-F238E27FC236}">
                <a16:creationId xmlns:a16="http://schemas.microsoft.com/office/drawing/2014/main" id="{FF12D1CC-A4B0-4D71-AF3B-39566D4645C5}"/>
              </a:ext>
            </a:extLst>
          </p:cNvPr>
          <p:cNvSpPr/>
          <p:nvPr/>
        </p:nvSpPr>
        <p:spPr>
          <a:xfrm>
            <a:off x="49911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2">
            <a:hlinkClick r:id="rId3" action="ppaction://hlinksldjump"/>
            <a:extLst>
              <a:ext uri="{FF2B5EF4-FFF2-40B4-BE49-F238E27FC236}">
                <a16:creationId xmlns:a16="http://schemas.microsoft.com/office/drawing/2014/main" id="{A69CD223-009C-4EB8-87D7-676FA3E1F732}"/>
              </a:ext>
            </a:extLst>
          </p:cNvPr>
          <p:cNvSpPr/>
          <p:nvPr/>
        </p:nvSpPr>
        <p:spPr>
          <a:xfrm>
            <a:off x="5519057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 descr="3&#10;">
            <a:hlinkClick r:id="rId3" action="ppaction://hlinksldjump"/>
            <a:extLst>
              <a:ext uri="{FF2B5EF4-FFF2-40B4-BE49-F238E27FC236}">
                <a16:creationId xmlns:a16="http://schemas.microsoft.com/office/drawing/2014/main" id="{8A535FF1-5A66-41C3-BEC3-347F6A0019E1}"/>
              </a:ext>
            </a:extLst>
          </p:cNvPr>
          <p:cNvSpPr/>
          <p:nvPr/>
        </p:nvSpPr>
        <p:spPr>
          <a:xfrm>
            <a:off x="60960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 descr="4">
            <a:hlinkClick r:id="rId3" action="ppaction://hlinksldjump"/>
            <a:extLst>
              <a:ext uri="{FF2B5EF4-FFF2-40B4-BE49-F238E27FC236}">
                <a16:creationId xmlns:a16="http://schemas.microsoft.com/office/drawing/2014/main" id="{676DEFAF-95C9-4623-B67A-7D6D4B65728D}"/>
              </a:ext>
            </a:extLst>
          </p:cNvPr>
          <p:cNvSpPr/>
          <p:nvPr/>
        </p:nvSpPr>
        <p:spPr>
          <a:xfrm>
            <a:off x="49910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descr="5">
            <a:hlinkClick r:id="rId3" action="ppaction://hlinksldjump"/>
            <a:extLst>
              <a:ext uri="{FF2B5EF4-FFF2-40B4-BE49-F238E27FC236}">
                <a16:creationId xmlns:a16="http://schemas.microsoft.com/office/drawing/2014/main" id="{AC6A347B-EB3E-4C34-8124-E68696C1C012}"/>
              </a:ext>
            </a:extLst>
          </p:cNvPr>
          <p:cNvSpPr/>
          <p:nvPr/>
        </p:nvSpPr>
        <p:spPr>
          <a:xfrm>
            <a:off x="5529943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6">
            <a:hlinkClick r:id="rId3" action="ppaction://hlinksldjump"/>
            <a:extLst>
              <a:ext uri="{FF2B5EF4-FFF2-40B4-BE49-F238E27FC236}">
                <a16:creationId xmlns:a16="http://schemas.microsoft.com/office/drawing/2014/main" id="{C9EBAA05-77D4-46A6-ACA0-C813B36D8743}"/>
              </a:ext>
            </a:extLst>
          </p:cNvPr>
          <p:cNvSpPr/>
          <p:nvPr/>
        </p:nvSpPr>
        <p:spPr>
          <a:xfrm>
            <a:off x="60959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7">
            <a:hlinkClick r:id="rId3" action="ppaction://hlinksldjump"/>
            <a:extLst>
              <a:ext uri="{FF2B5EF4-FFF2-40B4-BE49-F238E27FC236}">
                <a16:creationId xmlns:a16="http://schemas.microsoft.com/office/drawing/2014/main" id="{87DB9E87-21CA-4703-AA8E-F7148226A365}"/>
              </a:ext>
            </a:extLst>
          </p:cNvPr>
          <p:cNvSpPr/>
          <p:nvPr/>
        </p:nvSpPr>
        <p:spPr>
          <a:xfrm>
            <a:off x="499109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 descr="8">
            <a:hlinkClick r:id="rId4" action="ppaction://hlinksldjump"/>
            <a:extLst>
              <a:ext uri="{FF2B5EF4-FFF2-40B4-BE49-F238E27FC236}">
                <a16:creationId xmlns:a16="http://schemas.microsoft.com/office/drawing/2014/main" id="{C318A595-4124-416F-9D72-74A8A8B846FC}"/>
              </a:ext>
            </a:extLst>
          </p:cNvPr>
          <p:cNvSpPr/>
          <p:nvPr/>
        </p:nvSpPr>
        <p:spPr>
          <a:xfrm>
            <a:off x="5529943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 descr="9">
            <a:hlinkClick r:id="rId3" action="ppaction://hlinksldjump"/>
            <a:extLst>
              <a:ext uri="{FF2B5EF4-FFF2-40B4-BE49-F238E27FC236}">
                <a16:creationId xmlns:a16="http://schemas.microsoft.com/office/drawing/2014/main" id="{03ECA35A-B310-4EB7-A1F4-55491E7B2C2A}"/>
              </a:ext>
            </a:extLst>
          </p:cNvPr>
          <p:cNvSpPr/>
          <p:nvPr/>
        </p:nvSpPr>
        <p:spPr>
          <a:xfrm>
            <a:off x="606878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0">
            <a:hlinkClick r:id="rId3" action="ppaction://hlinksldjump"/>
            <a:extLst>
              <a:ext uri="{FF2B5EF4-FFF2-40B4-BE49-F238E27FC236}">
                <a16:creationId xmlns:a16="http://schemas.microsoft.com/office/drawing/2014/main" id="{74BDF43B-40E9-459D-8E49-0E0C607EF2A6}"/>
              </a:ext>
            </a:extLst>
          </p:cNvPr>
          <p:cNvSpPr/>
          <p:nvPr/>
        </p:nvSpPr>
        <p:spPr>
          <a:xfrm>
            <a:off x="5529943" y="4876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 descr="enter">
            <a:hlinkClick r:id="rId3" action="ppaction://hlinksldjump"/>
            <a:extLst>
              <a:ext uri="{FF2B5EF4-FFF2-40B4-BE49-F238E27FC236}">
                <a16:creationId xmlns:a16="http://schemas.microsoft.com/office/drawing/2014/main" id="{6C8ABF7A-8149-4746-8594-6F14E7155D3E}"/>
              </a:ext>
            </a:extLst>
          </p:cNvPr>
          <p:cNvSpPr/>
          <p:nvPr/>
        </p:nvSpPr>
        <p:spPr>
          <a:xfrm>
            <a:off x="6095998" y="488757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485026-AA6A-4C0E-ADE9-ECA11EA7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1098" y="4887572"/>
            <a:ext cx="424545" cy="3375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235431-E9EC-4F8E-B980-8B68CE579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563" y="0"/>
            <a:ext cx="10206437" cy="6858000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9C013F23-C01D-4F12-BB7B-51EA5D4A53D0}"/>
              </a:ext>
            </a:extLst>
          </p:cNvPr>
          <p:cNvSpPr txBox="1">
            <a:spLocks/>
          </p:cNvSpPr>
          <p:nvPr/>
        </p:nvSpPr>
        <p:spPr>
          <a:xfrm>
            <a:off x="164081" y="158218"/>
            <a:ext cx="1985562" cy="111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08E9DA-F76C-464C-A545-B34EE2A4A6A5}"/>
              </a:ext>
            </a:extLst>
          </p:cNvPr>
          <p:cNvSpPr txBox="1"/>
          <p:nvPr/>
        </p:nvSpPr>
        <p:spPr>
          <a:xfrm>
            <a:off x="1" y="1275348"/>
            <a:ext cx="19855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in a conference room and notice various items.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Bottles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Notepads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Walls</a:t>
            </a:r>
          </a:p>
          <a:p>
            <a:endParaRPr lang="en-US" dirty="0"/>
          </a:p>
          <a:p>
            <a:r>
              <a:rPr lang="en-US" dirty="0"/>
              <a:t>There is one door with a 4-combo push button lock.</a:t>
            </a:r>
          </a:p>
          <a:p>
            <a:endParaRPr lang="en-US" dirty="0"/>
          </a:p>
        </p:txBody>
      </p:sp>
      <p:sp>
        <p:nvSpPr>
          <p:cNvPr id="7" name="Rectangle 6" descr="Three wooden statues of people.&#10;">
            <a:hlinkClick r:id="rId4" action="ppaction://hlinksldjump"/>
            <a:extLst>
              <a:ext uri="{FF2B5EF4-FFF2-40B4-BE49-F238E27FC236}">
                <a16:creationId xmlns:a16="http://schemas.microsoft.com/office/drawing/2014/main" id="{F46EFA9E-061D-4457-B746-AC8BD7390037}"/>
              </a:ext>
            </a:extLst>
          </p:cNvPr>
          <p:cNvSpPr/>
          <p:nvPr/>
        </p:nvSpPr>
        <p:spPr>
          <a:xfrm>
            <a:off x="5987031" y="1692442"/>
            <a:ext cx="1985562" cy="173655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descr="Desk drawers">
            <a:hlinkClick r:id="rId5" action="ppaction://hlinksldjump"/>
            <a:extLst>
              <a:ext uri="{FF2B5EF4-FFF2-40B4-BE49-F238E27FC236}">
                <a16:creationId xmlns:a16="http://schemas.microsoft.com/office/drawing/2014/main" id="{7DC40BB7-515F-4C84-93BF-D078E91EBD98}"/>
              </a:ext>
            </a:extLst>
          </p:cNvPr>
          <p:cNvSpPr/>
          <p:nvPr/>
        </p:nvSpPr>
        <p:spPr>
          <a:xfrm>
            <a:off x="6574431" y="4957297"/>
            <a:ext cx="1028700" cy="117880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descr="Enter the combination button">
            <a:hlinkClick r:id="rId6" action="ppaction://hlinksldjump"/>
            <a:extLst>
              <a:ext uri="{FF2B5EF4-FFF2-40B4-BE49-F238E27FC236}">
                <a16:creationId xmlns:a16="http://schemas.microsoft.com/office/drawing/2014/main" id="{D5157BAB-B6C8-409A-B955-9BF62B94B834}"/>
              </a:ext>
            </a:extLst>
          </p:cNvPr>
          <p:cNvSpPr/>
          <p:nvPr/>
        </p:nvSpPr>
        <p:spPr>
          <a:xfrm>
            <a:off x="-1" y="6043367"/>
            <a:ext cx="1979547" cy="620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you make it out of the room?</a:t>
            </a:r>
          </a:p>
        </p:txBody>
      </p:sp>
      <p:sp>
        <p:nvSpPr>
          <p:cNvPr id="10" name="Oval 9" descr="A clock with equations for the numbers.">
            <a:hlinkClick r:id="rId7" action="ppaction://hlinksldjump"/>
            <a:extLst>
              <a:ext uri="{FF2B5EF4-FFF2-40B4-BE49-F238E27FC236}">
                <a16:creationId xmlns:a16="http://schemas.microsoft.com/office/drawing/2014/main" id="{46AED8D7-B728-4890-BB62-3846D64FB8C4}"/>
              </a:ext>
            </a:extLst>
          </p:cNvPr>
          <p:cNvSpPr/>
          <p:nvPr/>
        </p:nvSpPr>
        <p:spPr>
          <a:xfrm>
            <a:off x="8053234" y="5546700"/>
            <a:ext cx="703308" cy="730113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rapezoid 10" descr="Small pots balanced on a shelf.">
            <a:hlinkClick r:id="rId8" action="ppaction://hlinksldjump"/>
            <a:extLst>
              <a:ext uri="{FF2B5EF4-FFF2-40B4-BE49-F238E27FC236}">
                <a16:creationId xmlns:a16="http://schemas.microsoft.com/office/drawing/2014/main" id="{E2A0933A-D36C-4FCF-9FFF-B31FB7D1A178}"/>
              </a:ext>
            </a:extLst>
          </p:cNvPr>
          <p:cNvSpPr/>
          <p:nvPr/>
        </p:nvSpPr>
        <p:spPr>
          <a:xfrm>
            <a:off x="5305927" y="6276813"/>
            <a:ext cx="595700" cy="446888"/>
          </a:xfrm>
          <a:prstGeom prst="trapezoid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 descr="Two book shelves.">
            <a:hlinkClick r:id="rId9" action="ppaction://hlinksldjump"/>
            <a:extLst>
              <a:ext uri="{FF2B5EF4-FFF2-40B4-BE49-F238E27FC236}">
                <a16:creationId xmlns:a16="http://schemas.microsoft.com/office/drawing/2014/main" id="{74220950-AE14-43EA-AE4B-79A02960367E}"/>
              </a:ext>
            </a:extLst>
          </p:cNvPr>
          <p:cNvSpPr/>
          <p:nvPr/>
        </p:nvSpPr>
        <p:spPr>
          <a:xfrm>
            <a:off x="3138973" y="4138367"/>
            <a:ext cx="1480457" cy="1905000"/>
          </a:xfrm>
          <a:prstGeom prst="rect">
            <a:avLst/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 descr="A computer screen with several pictures on it including one of a flag.">
            <a:hlinkClick r:id="rId10" action="ppaction://hlinksldjump"/>
            <a:extLst>
              <a:ext uri="{FF2B5EF4-FFF2-40B4-BE49-F238E27FC236}">
                <a16:creationId xmlns:a16="http://schemas.microsoft.com/office/drawing/2014/main" id="{D4A72A25-9CF5-4C4C-B58A-BD370928D19D}"/>
              </a:ext>
            </a:extLst>
          </p:cNvPr>
          <p:cNvSpPr/>
          <p:nvPr/>
        </p:nvSpPr>
        <p:spPr>
          <a:xfrm>
            <a:off x="7050506" y="4355432"/>
            <a:ext cx="552626" cy="76601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 descr="Knicknack shelves made in the shape of a tree. Some of the knickknacks are plants, birds, and animals.">
            <a:hlinkClick r:id="rId11" action="ppaction://hlinksldjump"/>
            <a:extLst>
              <a:ext uri="{FF2B5EF4-FFF2-40B4-BE49-F238E27FC236}">
                <a16:creationId xmlns:a16="http://schemas.microsoft.com/office/drawing/2014/main" id="{505FD402-3364-4372-A579-9759323B54C9}"/>
              </a:ext>
            </a:extLst>
          </p:cNvPr>
          <p:cNvSpPr/>
          <p:nvPr/>
        </p:nvSpPr>
        <p:spPr>
          <a:xfrm>
            <a:off x="5772840" y="4138367"/>
            <a:ext cx="668072" cy="314750"/>
          </a:xfrm>
          <a:custGeom>
            <a:avLst/>
            <a:gdLst>
              <a:gd name="connsiteX0" fmla="*/ 838200 w 1638300"/>
              <a:gd name="connsiteY0" fmla="*/ 27215 h 1551215"/>
              <a:gd name="connsiteX1" fmla="*/ 261257 w 1638300"/>
              <a:gd name="connsiteY1" fmla="*/ 48986 h 1551215"/>
              <a:gd name="connsiteX2" fmla="*/ 0 w 1638300"/>
              <a:gd name="connsiteY2" fmla="*/ 664029 h 1551215"/>
              <a:gd name="connsiteX3" fmla="*/ 48986 w 1638300"/>
              <a:gd name="connsiteY3" fmla="*/ 1496786 h 1551215"/>
              <a:gd name="connsiteX4" fmla="*/ 1513114 w 1638300"/>
              <a:gd name="connsiteY4" fmla="*/ 1551215 h 1551215"/>
              <a:gd name="connsiteX5" fmla="*/ 1638300 w 1638300"/>
              <a:gd name="connsiteY5" fmla="*/ 903515 h 1551215"/>
              <a:gd name="connsiteX6" fmla="*/ 1524000 w 1638300"/>
              <a:gd name="connsiteY6" fmla="*/ 321129 h 1551215"/>
              <a:gd name="connsiteX7" fmla="*/ 1268186 w 1638300"/>
              <a:gd name="connsiteY7" fmla="*/ 0 h 1551215"/>
              <a:gd name="connsiteX8" fmla="*/ 838200 w 1638300"/>
              <a:gd name="connsiteY8" fmla="*/ 27215 h 155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8300" h="1551215">
                <a:moveTo>
                  <a:pt x="838200" y="27215"/>
                </a:moveTo>
                <a:lnTo>
                  <a:pt x="261257" y="48986"/>
                </a:lnTo>
                <a:lnTo>
                  <a:pt x="0" y="664029"/>
                </a:lnTo>
                <a:lnTo>
                  <a:pt x="48986" y="1496786"/>
                </a:lnTo>
                <a:lnTo>
                  <a:pt x="1513114" y="1551215"/>
                </a:lnTo>
                <a:lnTo>
                  <a:pt x="1638300" y="903515"/>
                </a:lnTo>
                <a:lnTo>
                  <a:pt x="1524000" y="321129"/>
                </a:lnTo>
                <a:lnTo>
                  <a:pt x="1268186" y="0"/>
                </a:lnTo>
                <a:lnTo>
                  <a:pt x="838200" y="27215"/>
                </a:lnTo>
                <a:close/>
              </a:path>
            </a:pathLst>
          </a:cu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hlinkClick r:id="rId12" action="ppaction://hlinksldjump"/>
            <a:extLst>
              <a:ext uri="{FF2B5EF4-FFF2-40B4-BE49-F238E27FC236}">
                <a16:creationId xmlns:a16="http://schemas.microsoft.com/office/drawing/2014/main" id="{973691E9-9BF3-4CA7-8BEB-40DC4544E285}"/>
              </a:ext>
            </a:extLst>
          </p:cNvPr>
          <p:cNvSpPr/>
          <p:nvPr/>
        </p:nvSpPr>
        <p:spPr>
          <a:xfrm>
            <a:off x="10058400" y="1600200"/>
            <a:ext cx="372979" cy="1985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4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8000" t="22000" r="3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79" y="394351"/>
            <a:ext cx="10515600" cy="1325563"/>
          </a:xfrm>
        </p:spPr>
        <p:txBody>
          <a:bodyPr/>
          <a:lstStyle/>
          <a:p>
            <a:r>
              <a:rPr lang="en-US" dirty="0"/>
              <a:t>The Lock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FDE58-2D82-48DF-A0AE-F587EA985450}"/>
              </a:ext>
            </a:extLst>
          </p:cNvPr>
          <p:cNvSpPr txBox="1"/>
          <p:nvPr/>
        </p:nvSpPr>
        <p:spPr>
          <a:xfrm>
            <a:off x="617579" y="1828800"/>
            <a:ext cx="2532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see a numerical push button lock before you.   There are digits from 0-9 and a checkmark used as the enter key.</a:t>
            </a:r>
          </a:p>
        </p:txBody>
      </p:sp>
      <p:sp>
        <p:nvSpPr>
          <p:cNvPr id="20" name="Rectangle 19" descr="1">
            <a:hlinkClick r:id="rId3" action="ppaction://hlinksldjump"/>
            <a:extLst>
              <a:ext uri="{FF2B5EF4-FFF2-40B4-BE49-F238E27FC236}">
                <a16:creationId xmlns:a16="http://schemas.microsoft.com/office/drawing/2014/main" id="{FF12D1CC-A4B0-4D71-AF3B-39566D4645C5}"/>
              </a:ext>
            </a:extLst>
          </p:cNvPr>
          <p:cNvSpPr/>
          <p:nvPr/>
        </p:nvSpPr>
        <p:spPr>
          <a:xfrm>
            <a:off x="5529943" y="3740260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2">
            <a:hlinkClick r:id="rId3" action="ppaction://hlinksldjump"/>
            <a:extLst>
              <a:ext uri="{FF2B5EF4-FFF2-40B4-BE49-F238E27FC236}">
                <a16:creationId xmlns:a16="http://schemas.microsoft.com/office/drawing/2014/main" id="{A69CD223-009C-4EB8-87D7-676FA3E1F732}"/>
              </a:ext>
            </a:extLst>
          </p:cNvPr>
          <p:cNvSpPr/>
          <p:nvPr/>
        </p:nvSpPr>
        <p:spPr>
          <a:xfrm>
            <a:off x="5519057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 descr="3&#10;">
            <a:hlinkClick r:id="rId3" action="ppaction://hlinksldjump"/>
            <a:extLst>
              <a:ext uri="{FF2B5EF4-FFF2-40B4-BE49-F238E27FC236}">
                <a16:creationId xmlns:a16="http://schemas.microsoft.com/office/drawing/2014/main" id="{8A535FF1-5A66-41C3-BEC3-347F6A0019E1}"/>
              </a:ext>
            </a:extLst>
          </p:cNvPr>
          <p:cNvSpPr/>
          <p:nvPr/>
        </p:nvSpPr>
        <p:spPr>
          <a:xfrm>
            <a:off x="60960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 descr="4">
            <a:hlinkClick r:id="rId3" action="ppaction://hlinksldjump"/>
            <a:extLst>
              <a:ext uri="{FF2B5EF4-FFF2-40B4-BE49-F238E27FC236}">
                <a16:creationId xmlns:a16="http://schemas.microsoft.com/office/drawing/2014/main" id="{676DEFAF-95C9-4623-B67A-7D6D4B65728D}"/>
              </a:ext>
            </a:extLst>
          </p:cNvPr>
          <p:cNvSpPr/>
          <p:nvPr/>
        </p:nvSpPr>
        <p:spPr>
          <a:xfrm>
            <a:off x="49910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descr="5">
            <a:hlinkClick r:id="rId4" action="ppaction://hlinksldjump"/>
            <a:extLst>
              <a:ext uri="{FF2B5EF4-FFF2-40B4-BE49-F238E27FC236}">
                <a16:creationId xmlns:a16="http://schemas.microsoft.com/office/drawing/2014/main" id="{AC6A347B-EB3E-4C34-8124-E68696C1C012}"/>
              </a:ext>
            </a:extLst>
          </p:cNvPr>
          <p:cNvSpPr/>
          <p:nvPr/>
        </p:nvSpPr>
        <p:spPr>
          <a:xfrm>
            <a:off x="4942114" y="3167914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6">
            <a:hlinkClick r:id="rId3" action="ppaction://hlinksldjump"/>
            <a:extLst>
              <a:ext uri="{FF2B5EF4-FFF2-40B4-BE49-F238E27FC236}">
                <a16:creationId xmlns:a16="http://schemas.microsoft.com/office/drawing/2014/main" id="{C9EBAA05-77D4-46A6-ACA0-C813B36D8743}"/>
              </a:ext>
            </a:extLst>
          </p:cNvPr>
          <p:cNvSpPr/>
          <p:nvPr/>
        </p:nvSpPr>
        <p:spPr>
          <a:xfrm>
            <a:off x="60959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7">
            <a:hlinkClick r:id="rId3" action="ppaction://hlinksldjump"/>
            <a:extLst>
              <a:ext uri="{FF2B5EF4-FFF2-40B4-BE49-F238E27FC236}">
                <a16:creationId xmlns:a16="http://schemas.microsoft.com/office/drawing/2014/main" id="{87DB9E87-21CA-4703-AA8E-F7148226A365}"/>
              </a:ext>
            </a:extLst>
          </p:cNvPr>
          <p:cNvSpPr/>
          <p:nvPr/>
        </p:nvSpPr>
        <p:spPr>
          <a:xfrm>
            <a:off x="499109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 descr="8">
            <a:hlinkClick r:id="rId3" action="ppaction://hlinksldjump"/>
            <a:extLst>
              <a:ext uri="{FF2B5EF4-FFF2-40B4-BE49-F238E27FC236}">
                <a16:creationId xmlns:a16="http://schemas.microsoft.com/office/drawing/2014/main" id="{C318A595-4124-416F-9D72-74A8A8B846FC}"/>
              </a:ext>
            </a:extLst>
          </p:cNvPr>
          <p:cNvSpPr/>
          <p:nvPr/>
        </p:nvSpPr>
        <p:spPr>
          <a:xfrm>
            <a:off x="5529943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 descr="9">
            <a:hlinkClick r:id="rId3" action="ppaction://hlinksldjump"/>
            <a:extLst>
              <a:ext uri="{FF2B5EF4-FFF2-40B4-BE49-F238E27FC236}">
                <a16:creationId xmlns:a16="http://schemas.microsoft.com/office/drawing/2014/main" id="{03ECA35A-B310-4EB7-A1F4-55491E7B2C2A}"/>
              </a:ext>
            </a:extLst>
          </p:cNvPr>
          <p:cNvSpPr/>
          <p:nvPr/>
        </p:nvSpPr>
        <p:spPr>
          <a:xfrm>
            <a:off x="606878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0">
            <a:hlinkClick r:id="rId3" action="ppaction://hlinksldjump"/>
            <a:extLst>
              <a:ext uri="{FF2B5EF4-FFF2-40B4-BE49-F238E27FC236}">
                <a16:creationId xmlns:a16="http://schemas.microsoft.com/office/drawing/2014/main" id="{74BDF43B-40E9-459D-8E49-0E0C607EF2A6}"/>
              </a:ext>
            </a:extLst>
          </p:cNvPr>
          <p:cNvSpPr/>
          <p:nvPr/>
        </p:nvSpPr>
        <p:spPr>
          <a:xfrm>
            <a:off x="5529943" y="4876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 descr="enter">
            <a:hlinkClick r:id="rId3" action="ppaction://hlinksldjump"/>
            <a:extLst>
              <a:ext uri="{FF2B5EF4-FFF2-40B4-BE49-F238E27FC236}">
                <a16:creationId xmlns:a16="http://schemas.microsoft.com/office/drawing/2014/main" id="{6C8ABF7A-8149-4746-8594-6F14E7155D3E}"/>
              </a:ext>
            </a:extLst>
          </p:cNvPr>
          <p:cNvSpPr/>
          <p:nvPr/>
        </p:nvSpPr>
        <p:spPr>
          <a:xfrm>
            <a:off x="6095998" y="488757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485026-AA6A-4C0E-ADE9-ECA11EA7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1098" y="4887572"/>
            <a:ext cx="424545" cy="3375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49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8000" t="22000" r="3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79" y="394351"/>
            <a:ext cx="10515600" cy="1325563"/>
          </a:xfrm>
        </p:spPr>
        <p:txBody>
          <a:bodyPr/>
          <a:lstStyle/>
          <a:p>
            <a:r>
              <a:rPr lang="en-US" dirty="0"/>
              <a:t>The Lock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FDE58-2D82-48DF-A0AE-F587EA985450}"/>
              </a:ext>
            </a:extLst>
          </p:cNvPr>
          <p:cNvSpPr txBox="1"/>
          <p:nvPr/>
        </p:nvSpPr>
        <p:spPr>
          <a:xfrm>
            <a:off x="617579" y="1828800"/>
            <a:ext cx="2532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see a numerical push button lock before you.   There are digits from 0-9 and a checkmark used as the enter key.</a:t>
            </a:r>
          </a:p>
        </p:txBody>
      </p:sp>
      <p:sp>
        <p:nvSpPr>
          <p:cNvPr id="20" name="Rectangle 19" descr="1">
            <a:hlinkClick r:id="rId3" action="ppaction://hlinksldjump"/>
            <a:extLst>
              <a:ext uri="{FF2B5EF4-FFF2-40B4-BE49-F238E27FC236}">
                <a16:creationId xmlns:a16="http://schemas.microsoft.com/office/drawing/2014/main" id="{FF12D1CC-A4B0-4D71-AF3B-39566D4645C5}"/>
              </a:ext>
            </a:extLst>
          </p:cNvPr>
          <p:cNvSpPr/>
          <p:nvPr/>
        </p:nvSpPr>
        <p:spPr>
          <a:xfrm>
            <a:off x="4991097" y="3213021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2">
            <a:hlinkClick r:id="rId3" action="ppaction://hlinksldjump"/>
            <a:extLst>
              <a:ext uri="{FF2B5EF4-FFF2-40B4-BE49-F238E27FC236}">
                <a16:creationId xmlns:a16="http://schemas.microsoft.com/office/drawing/2014/main" id="{A69CD223-009C-4EB8-87D7-676FA3E1F732}"/>
              </a:ext>
            </a:extLst>
          </p:cNvPr>
          <p:cNvSpPr/>
          <p:nvPr/>
        </p:nvSpPr>
        <p:spPr>
          <a:xfrm>
            <a:off x="5519057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 descr="3&#10;">
            <a:hlinkClick r:id="rId3" action="ppaction://hlinksldjump"/>
            <a:extLst>
              <a:ext uri="{FF2B5EF4-FFF2-40B4-BE49-F238E27FC236}">
                <a16:creationId xmlns:a16="http://schemas.microsoft.com/office/drawing/2014/main" id="{8A535FF1-5A66-41C3-BEC3-347F6A0019E1}"/>
              </a:ext>
            </a:extLst>
          </p:cNvPr>
          <p:cNvSpPr/>
          <p:nvPr/>
        </p:nvSpPr>
        <p:spPr>
          <a:xfrm>
            <a:off x="60960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 descr="4">
            <a:hlinkClick r:id="rId3" action="ppaction://hlinksldjump"/>
            <a:extLst>
              <a:ext uri="{FF2B5EF4-FFF2-40B4-BE49-F238E27FC236}">
                <a16:creationId xmlns:a16="http://schemas.microsoft.com/office/drawing/2014/main" id="{676DEFAF-95C9-4623-B67A-7D6D4B65728D}"/>
              </a:ext>
            </a:extLst>
          </p:cNvPr>
          <p:cNvSpPr/>
          <p:nvPr/>
        </p:nvSpPr>
        <p:spPr>
          <a:xfrm>
            <a:off x="49910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descr="5">
            <a:hlinkClick r:id="rId3" action="ppaction://hlinksldjump"/>
            <a:extLst>
              <a:ext uri="{FF2B5EF4-FFF2-40B4-BE49-F238E27FC236}">
                <a16:creationId xmlns:a16="http://schemas.microsoft.com/office/drawing/2014/main" id="{AC6A347B-EB3E-4C34-8124-E68696C1C012}"/>
              </a:ext>
            </a:extLst>
          </p:cNvPr>
          <p:cNvSpPr/>
          <p:nvPr/>
        </p:nvSpPr>
        <p:spPr>
          <a:xfrm>
            <a:off x="5529943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6">
            <a:hlinkClick r:id="rId3" action="ppaction://hlinksldjump"/>
            <a:extLst>
              <a:ext uri="{FF2B5EF4-FFF2-40B4-BE49-F238E27FC236}">
                <a16:creationId xmlns:a16="http://schemas.microsoft.com/office/drawing/2014/main" id="{C9EBAA05-77D4-46A6-ACA0-C813B36D8743}"/>
              </a:ext>
            </a:extLst>
          </p:cNvPr>
          <p:cNvSpPr/>
          <p:nvPr/>
        </p:nvSpPr>
        <p:spPr>
          <a:xfrm>
            <a:off x="60959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7">
            <a:hlinkClick r:id="rId4" action="ppaction://hlinksldjump"/>
            <a:extLst>
              <a:ext uri="{FF2B5EF4-FFF2-40B4-BE49-F238E27FC236}">
                <a16:creationId xmlns:a16="http://schemas.microsoft.com/office/drawing/2014/main" id="{87DB9E87-21CA-4703-AA8E-F7148226A365}"/>
              </a:ext>
            </a:extLst>
          </p:cNvPr>
          <p:cNvSpPr/>
          <p:nvPr/>
        </p:nvSpPr>
        <p:spPr>
          <a:xfrm>
            <a:off x="6095998" y="4288808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 descr="8">
            <a:hlinkClick r:id="rId3" action="ppaction://hlinksldjump"/>
            <a:extLst>
              <a:ext uri="{FF2B5EF4-FFF2-40B4-BE49-F238E27FC236}">
                <a16:creationId xmlns:a16="http://schemas.microsoft.com/office/drawing/2014/main" id="{C318A595-4124-416F-9D72-74A8A8B846FC}"/>
              </a:ext>
            </a:extLst>
          </p:cNvPr>
          <p:cNvSpPr/>
          <p:nvPr/>
        </p:nvSpPr>
        <p:spPr>
          <a:xfrm>
            <a:off x="5529943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 descr="9">
            <a:hlinkClick r:id="rId3" action="ppaction://hlinksldjump"/>
            <a:extLst>
              <a:ext uri="{FF2B5EF4-FFF2-40B4-BE49-F238E27FC236}">
                <a16:creationId xmlns:a16="http://schemas.microsoft.com/office/drawing/2014/main" id="{03ECA35A-B310-4EB7-A1F4-55491E7B2C2A}"/>
              </a:ext>
            </a:extLst>
          </p:cNvPr>
          <p:cNvSpPr/>
          <p:nvPr/>
        </p:nvSpPr>
        <p:spPr>
          <a:xfrm>
            <a:off x="4991096" y="4276465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0">
            <a:hlinkClick r:id="rId3" action="ppaction://hlinksldjump"/>
            <a:extLst>
              <a:ext uri="{FF2B5EF4-FFF2-40B4-BE49-F238E27FC236}">
                <a16:creationId xmlns:a16="http://schemas.microsoft.com/office/drawing/2014/main" id="{74BDF43B-40E9-459D-8E49-0E0C607EF2A6}"/>
              </a:ext>
            </a:extLst>
          </p:cNvPr>
          <p:cNvSpPr/>
          <p:nvPr/>
        </p:nvSpPr>
        <p:spPr>
          <a:xfrm>
            <a:off x="5529943" y="4876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 descr="enter">
            <a:hlinkClick r:id="rId3" action="ppaction://hlinksldjump"/>
            <a:extLst>
              <a:ext uri="{FF2B5EF4-FFF2-40B4-BE49-F238E27FC236}">
                <a16:creationId xmlns:a16="http://schemas.microsoft.com/office/drawing/2014/main" id="{6C8ABF7A-8149-4746-8594-6F14E7155D3E}"/>
              </a:ext>
            </a:extLst>
          </p:cNvPr>
          <p:cNvSpPr/>
          <p:nvPr/>
        </p:nvSpPr>
        <p:spPr>
          <a:xfrm>
            <a:off x="6095998" y="488757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485026-AA6A-4C0E-ADE9-ECA11EA7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1098" y="4887572"/>
            <a:ext cx="424545" cy="3375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9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8000" t="22000" r="3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79" y="394351"/>
            <a:ext cx="10515600" cy="1325563"/>
          </a:xfrm>
        </p:spPr>
        <p:txBody>
          <a:bodyPr/>
          <a:lstStyle/>
          <a:p>
            <a:r>
              <a:rPr lang="en-US" dirty="0"/>
              <a:t>The Lock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FDE58-2D82-48DF-A0AE-F587EA985450}"/>
              </a:ext>
            </a:extLst>
          </p:cNvPr>
          <p:cNvSpPr txBox="1"/>
          <p:nvPr/>
        </p:nvSpPr>
        <p:spPr>
          <a:xfrm>
            <a:off x="617579" y="1828800"/>
            <a:ext cx="2532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see a numerical push button lock before you.   There are digits from 0-9 and a checkmark used as the enter key.</a:t>
            </a:r>
          </a:p>
        </p:txBody>
      </p:sp>
      <p:sp>
        <p:nvSpPr>
          <p:cNvPr id="20" name="Rectangle 19" descr="1">
            <a:hlinkClick r:id="rId3" action="ppaction://hlinksldjump"/>
            <a:extLst>
              <a:ext uri="{FF2B5EF4-FFF2-40B4-BE49-F238E27FC236}">
                <a16:creationId xmlns:a16="http://schemas.microsoft.com/office/drawing/2014/main" id="{FF12D1CC-A4B0-4D71-AF3B-39566D4645C5}"/>
              </a:ext>
            </a:extLst>
          </p:cNvPr>
          <p:cNvSpPr/>
          <p:nvPr/>
        </p:nvSpPr>
        <p:spPr>
          <a:xfrm>
            <a:off x="49911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2">
            <a:hlinkClick r:id="rId3" action="ppaction://hlinksldjump"/>
            <a:extLst>
              <a:ext uri="{FF2B5EF4-FFF2-40B4-BE49-F238E27FC236}">
                <a16:creationId xmlns:a16="http://schemas.microsoft.com/office/drawing/2014/main" id="{A69CD223-009C-4EB8-87D7-676FA3E1F732}"/>
              </a:ext>
            </a:extLst>
          </p:cNvPr>
          <p:cNvSpPr/>
          <p:nvPr/>
        </p:nvSpPr>
        <p:spPr>
          <a:xfrm>
            <a:off x="5519057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 descr="3&#10;">
            <a:hlinkClick r:id="rId3" action="ppaction://hlinksldjump"/>
            <a:extLst>
              <a:ext uri="{FF2B5EF4-FFF2-40B4-BE49-F238E27FC236}">
                <a16:creationId xmlns:a16="http://schemas.microsoft.com/office/drawing/2014/main" id="{8A535FF1-5A66-41C3-BEC3-347F6A0019E1}"/>
              </a:ext>
            </a:extLst>
          </p:cNvPr>
          <p:cNvSpPr/>
          <p:nvPr/>
        </p:nvSpPr>
        <p:spPr>
          <a:xfrm>
            <a:off x="60960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 descr="4">
            <a:hlinkClick r:id="rId4" action="ppaction://hlinksldjump"/>
            <a:extLst>
              <a:ext uri="{FF2B5EF4-FFF2-40B4-BE49-F238E27FC236}">
                <a16:creationId xmlns:a16="http://schemas.microsoft.com/office/drawing/2014/main" id="{676DEFAF-95C9-4623-B67A-7D6D4B65728D}"/>
              </a:ext>
            </a:extLst>
          </p:cNvPr>
          <p:cNvSpPr/>
          <p:nvPr/>
        </p:nvSpPr>
        <p:spPr>
          <a:xfrm>
            <a:off x="5519056" y="3739478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descr="5">
            <a:hlinkClick r:id="rId3" action="ppaction://hlinksldjump"/>
            <a:extLst>
              <a:ext uri="{FF2B5EF4-FFF2-40B4-BE49-F238E27FC236}">
                <a16:creationId xmlns:a16="http://schemas.microsoft.com/office/drawing/2014/main" id="{AC6A347B-EB3E-4C34-8124-E68696C1C012}"/>
              </a:ext>
            </a:extLst>
          </p:cNvPr>
          <p:cNvSpPr/>
          <p:nvPr/>
        </p:nvSpPr>
        <p:spPr>
          <a:xfrm>
            <a:off x="5509843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6">
            <a:hlinkClick r:id="rId3" action="ppaction://hlinksldjump"/>
            <a:extLst>
              <a:ext uri="{FF2B5EF4-FFF2-40B4-BE49-F238E27FC236}">
                <a16:creationId xmlns:a16="http://schemas.microsoft.com/office/drawing/2014/main" id="{C9EBAA05-77D4-46A6-ACA0-C813B36D8743}"/>
              </a:ext>
            </a:extLst>
          </p:cNvPr>
          <p:cNvSpPr/>
          <p:nvPr/>
        </p:nvSpPr>
        <p:spPr>
          <a:xfrm>
            <a:off x="60959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7">
            <a:hlinkClick r:id="rId3" action="ppaction://hlinksldjump"/>
            <a:extLst>
              <a:ext uri="{FF2B5EF4-FFF2-40B4-BE49-F238E27FC236}">
                <a16:creationId xmlns:a16="http://schemas.microsoft.com/office/drawing/2014/main" id="{87DB9E87-21CA-4703-AA8E-F7148226A365}"/>
              </a:ext>
            </a:extLst>
          </p:cNvPr>
          <p:cNvSpPr/>
          <p:nvPr/>
        </p:nvSpPr>
        <p:spPr>
          <a:xfrm>
            <a:off x="499109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 descr="8">
            <a:hlinkClick r:id="rId5" action="ppaction://hlinksldjump"/>
            <a:extLst>
              <a:ext uri="{FF2B5EF4-FFF2-40B4-BE49-F238E27FC236}">
                <a16:creationId xmlns:a16="http://schemas.microsoft.com/office/drawing/2014/main" id="{C318A595-4124-416F-9D72-74A8A8B846FC}"/>
              </a:ext>
            </a:extLst>
          </p:cNvPr>
          <p:cNvSpPr/>
          <p:nvPr/>
        </p:nvSpPr>
        <p:spPr>
          <a:xfrm>
            <a:off x="4991097" y="372019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 descr="9">
            <a:hlinkClick r:id="rId3" action="ppaction://hlinksldjump"/>
            <a:extLst>
              <a:ext uri="{FF2B5EF4-FFF2-40B4-BE49-F238E27FC236}">
                <a16:creationId xmlns:a16="http://schemas.microsoft.com/office/drawing/2014/main" id="{03ECA35A-B310-4EB7-A1F4-55491E7B2C2A}"/>
              </a:ext>
            </a:extLst>
          </p:cNvPr>
          <p:cNvSpPr/>
          <p:nvPr/>
        </p:nvSpPr>
        <p:spPr>
          <a:xfrm>
            <a:off x="606878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0">
            <a:hlinkClick r:id="rId3" action="ppaction://hlinksldjump"/>
            <a:extLst>
              <a:ext uri="{FF2B5EF4-FFF2-40B4-BE49-F238E27FC236}">
                <a16:creationId xmlns:a16="http://schemas.microsoft.com/office/drawing/2014/main" id="{74BDF43B-40E9-459D-8E49-0E0C607EF2A6}"/>
              </a:ext>
            </a:extLst>
          </p:cNvPr>
          <p:cNvSpPr/>
          <p:nvPr/>
        </p:nvSpPr>
        <p:spPr>
          <a:xfrm>
            <a:off x="5529943" y="4876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 descr="enter">
            <a:hlinkClick r:id="rId3" action="ppaction://hlinksldjump"/>
            <a:extLst>
              <a:ext uri="{FF2B5EF4-FFF2-40B4-BE49-F238E27FC236}">
                <a16:creationId xmlns:a16="http://schemas.microsoft.com/office/drawing/2014/main" id="{6C8ABF7A-8149-4746-8594-6F14E7155D3E}"/>
              </a:ext>
            </a:extLst>
          </p:cNvPr>
          <p:cNvSpPr/>
          <p:nvPr/>
        </p:nvSpPr>
        <p:spPr>
          <a:xfrm>
            <a:off x="6095998" y="488757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485026-AA6A-4C0E-ADE9-ECA11EA7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1098" y="4887572"/>
            <a:ext cx="424545" cy="3375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74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8000" t="22000" r="3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4" y="403598"/>
            <a:ext cx="10515600" cy="1325563"/>
          </a:xfrm>
        </p:spPr>
        <p:txBody>
          <a:bodyPr/>
          <a:lstStyle/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Button 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876BC-7F97-4591-9095-410A0ADEB361}"/>
              </a:ext>
            </a:extLst>
          </p:cNvPr>
          <p:cNvSpPr txBox="1"/>
          <p:nvPr/>
        </p:nvSpPr>
        <p:spPr>
          <a:xfrm>
            <a:off x="462644" y="1621972"/>
            <a:ext cx="2656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hear a confirming beep as you press the button. You’ve got the first number correct.</a:t>
            </a:r>
          </a:p>
          <a:p>
            <a:endParaRPr lang="en-US" dirty="0"/>
          </a:p>
          <a:p>
            <a:r>
              <a:rPr lang="en-US" dirty="0"/>
              <a:t>Do you know the rest?</a:t>
            </a:r>
          </a:p>
        </p:txBody>
      </p:sp>
      <p:sp>
        <p:nvSpPr>
          <p:cNvPr id="20" name="Rectangle 19" descr="1">
            <a:hlinkClick r:id="rId3" action="ppaction://hlinksldjump"/>
            <a:extLst>
              <a:ext uri="{FF2B5EF4-FFF2-40B4-BE49-F238E27FC236}">
                <a16:creationId xmlns:a16="http://schemas.microsoft.com/office/drawing/2014/main" id="{FF12D1CC-A4B0-4D71-AF3B-39566D4645C5}"/>
              </a:ext>
            </a:extLst>
          </p:cNvPr>
          <p:cNvSpPr/>
          <p:nvPr/>
        </p:nvSpPr>
        <p:spPr>
          <a:xfrm>
            <a:off x="49911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2">
            <a:hlinkClick r:id="rId3" action="ppaction://hlinksldjump"/>
            <a:extLst>
              <a:ext uri="{FF2B5EF4-FFF2-40B4-BE49-F238E27FC236}">
                <a16:creationId xmlns:a16="http://schemas.microsoft.com/office/drawing/2014/main" id="{A69CD223-009C-4EB8-87D7-676FA3E1F732}"/>
              </a:ext>
            </a:extLst>
          </p:cNvPr>
          <p:cNvSpPr/>
          <p:nvPr/>
        </p:nvSpPr>
        <p:spPr>
          <a:xfrm>
            <a:off x="5519057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 descr="3">
            <a:hlinkClick r:id="rId3" action="ppaction://hlinksldjump"/>
            <a:extLst>
              <a:ext uri="{FF2B5EF4-FFF2-40B4-BE49-F238E27FC236}">
                <a16:creationId xmlns:a16="http://schemas.microsoft.com/office/drawing/2014/main" id="{8A535FF1-5A66-41C3-BEC3-347F6A0019E1}"/>
              </a:ext>
            </a:extLst>
          </p:cNvPr>
          <p:cNvSpPr/>
          <p:nvPr/>
        </p:nvSpPr>
        <p:spPr>
          <a:xfrm>
            <a:off x="60960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 descr="4">
            <a:hlinkClick r:id="rId3" action="ppaction://hlinksldjump"/>
            <a:extLst>
              <a:ext uri="{FF2B5EF4-FFF2-40B4-BE49-F238E27FC236}">
                <a16:creationId xmlns:a16="http://schemas.microsoft.com/office/drawing/2014/main" id="{676DEFAF-95C9-4623-B67A-7D6D4B65728D}"/>
              </a:ext>
            </a:extLst>
          </p:cNvPr>
          <p:cNvSpPr/>
          <p:nvPr/>
        </p:nvSpPr>
        <p:spPr>
          <a:xfrm>
            <a:off x="49910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descr="5">
            <a:hlinkClick r:id="rId3" action="ppaction://hlinksldjump"/>
            <a:extLst>
              <a:ext uri="{FF2B5EF4-FFF2-40B4-BE49-F238E27FC236}">
                <a16:creationId xmlns:a16="http://schemas.microsoft.com/office/drawing/2014/main" id="{AC6A347B-EB3E-4C34-8124-E68696C1C012}"/>
              </a:ext>
            </a:extLst>
          </p:cNvPr>
          <p:cNvSpPr/>
          <p:nvPr/>
        </p:nvSpPr>
        <p:spPr>
          <a:xfrm>
            <a:off x="5529943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6">
            <a:hlinkClick r:id="rId3" action="ppaction://hlinksldjump"/>
            <a:extLst>
              <a:ext uri="{FF2B5EF4-FFF2-40B4-BE49-F238E27FC236}">
                <a16:creationId xmlns:a16="http://schemas.microsoft.com/office/drawing/2014/main" id="{C9EBAA05-77D4-46A6-ACA0-C813B36D8743}"/>
              </a:ext>
            </a:extLst>
          </p:cNvPr>
          <p:cNvSpPr/>
          <p:nvPr/>
        </p:nvSpPr>
        <p:spPr>
          <a:xfrm>
            <a:off x="60959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7">
            <a:hlinkClick r:id="rId3" action="ppaction://hlinksldjump"/>
            <a:extLst>
              <a:ext uri="{FF2B5EF4-FFF2-40B4-BE49-F238E27FC236}">
                <a16:creationId xmlns:a16="http://schemas.microsoft.com/office/drawing/2014/main" id="{87DB9E87-21CA-4703-AA8E-F7148226A365}"/>
              </a:ext>
            </a:extLst>
          </p:cNvPr>
          <p:cNvSpPr/>
          <p:nvPr/>
        </p:nvSpPr>
        <p:spPr>
          <a:xfrm>
            <a:off x="499109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 descr="8">
            <a:hlinkClick r:id="rId3" action="ppaction://hlinksldjump"/>
            <a:extLst>
              <a:ext uri="{FF2B5EF4-FFF2-40B4-BE49-F238E27FC236}">
                <a16:creationId xmlns:a16="http://schemas.microsoft.com/office/drawing/2014/main" id="{C318A595-4124-416F-9D72-74A8A8B846FC}"/>
              </a:ext>
            </a:extLst>
          </p:cNvPr>
          <p:cNvSpPr/>
          <p:nvPr/>
        </p:nvSpPr>
        <p:spPr>
          <a:xfrm>
            <a:off x="5529943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 descr="9">
            <a:hlinkClick r:id="rId3" action="ppaction://hlinksldjump"/>
            <a:extLst>
              <a:ext uri="{FF2B5EF4-FFF2-40B4-BE49-F238E27FC236}">
                <a16:creationId xmlns:a16="http://schemas.microsoft.com/office/drawing/2014/main" id="{03ECA35A-B310-4EB7-A1F4-55491E7B2C2A}"/>
              </a:ext>
            </a:extLst>
          </p:cNvPr>
          <p:cNvSpPr/>
          <p:nvPr/>
        </p:nvSpPr>
        <p:spPr>
          <a:xfrm>
            <a:off x="606878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0">
            <a:hlinkClick r:id="rId3" action="ppaction://hlinksldjump"/>
            <a:extLst>
              <a:ext uri="{FF2B5EF4-FFF2-40B4-BE49-F238E27FC236}">
                <a16:creationId xmlns:a16="http://schemas.microsoft.com/office/drawing/2014/main" id="{74BDF43B-40E9-459D-8E49-0E0C607EF2A6}"/>
              </a:ext>
            </a:extLst>
          </p:cNvPr>
          <p:cNvSpPr/>
          <p:nvPr/>
        </p:nvSpPr>
        <p:spPr>
          <a:xfrm>
            <a:off x="5529943" y="4876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 descr="check mark">
            <a:hlinkClick r:id="rId3" action="ppaction://hlinksldjump"/>
            <a:extLst>
              <a:ext uri="{FF2B5EF4-FFF2-40B4-BE49-F238E27FC236}">
                <a16:creationId xmlns:a16="http://schemas.microsoft.com/office/drawing/2014/main" id="{6C8ABF7A-8149-4746-8594-6F14E7155D3E}"/>
              </a:ext>
            </a:extLst>
          </p:cNvPr>
          <p:cNvSpPr/>
          <p:nvPr/>
        </p:nvSpPr>
        <p:spPr>
          <a:xfrm>
            <a:off x="6095998" y="488757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485026-AA6A-4C0E-ADE9-ECA11EA7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1098" y="4887572"/>
            <a:ext cx="424545" cy="3375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C2863-3532-4CCB-BF3A-953E6CDDB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15473" y="1975513"/>
            <a:ext cx="2003372" cy="3854150"/>
          </a:xfrm>
          <a:custGeom>
            <a:avLst/>
            <a:gdLst>
              <a:gd name="connsiteX0" fmla="*/ 0 w 1921329"/>
              <a:gd name="connsiteY0" fmla="*/ 1926772 h 3853543"/>
              <a:gd name="connsiteX1" fmla="*/ 960665 w 1921329"/>
              <a:gd name="connsiteY1" fmla="*/ 0 h 3853543"/>
              <a:gd name="connsiteX2" fmla="*/ 1921330 w 1921329"/>
              <a:gd name="connsiteY2" fmla="*/ 1926772 h 3853543"/>
              <a:gd name="connsiteX3" fmla="*/ 960665 w 1921329"/>
              <a:gd name="connsiteY3" fmla="*/ 3853544 h 3853543"/>
              <a:gd name="connsiteX4" fmla="*/ 0 w 1921329"/>
              <a:gd name="connsiteY4" fmla="*/ 1926772 h 3853543"/>
              <a:gd name="connsiteX0" fmla="*/ 33877 w 1955207"/>
              <a:gd name="connsiteY0" fmla="*/ 1980884 h 3907656"/>
              <a:gd name="connsiteX1" fmla="*/ 289691 w 1955207"/>
              <a:gd name="connsiteY1" fmla="*/ 658269 h 3907656"/>
              <a:gd name="connsiteX2" fmla="*/ 994542 w 1955207"/>
              <a:gd name="connsiteY2" fmla="*/ 54112 h 3907656"/>
              <a:gd name="connsiteX3" fmla="*/ 1955207 w 1955207"/>
              <a:gd name="connsiteY3" fmla="*/ 1980884 h 3907656"/>
              <a:gd name="connsiteX4" fmla="*/ 994542 w 1955207"/>
              <a:gd name="connsiteY4" fmla="*/ 3907656 h 3907656"/>
              <a:gd name="connsiteX5" fmla="*/ 33877 w 1955207"/>
              <a:gd name="connsiteY5" fmla="*/ 1980884 h 3907656"/>
              <a:gd name="connsiteX0" fmla="*/ 65033 w 1986363"/>
              <a:gd name="connsiteY0" fmla="*/ 1999743 h 3926515"/>
              <a:gd name="connsiteX1" fmla="*/ 190218 w 1986363"/>
              <a:gd name="connsiteY1" fmla="*/ 557385 h 3926515"/>
              <a:gd name="connsiteX2" fmla="*/ 1025698 w 1986363"/>
              <a:gd name="connsiteY2" fmla="*/ 72971 h 3926515"/>
              <a:gd name="connsiteX3" fmla="*/ 1986363 w 1986363"/>
              <a:gd name="connsiteY3" fmla="*/ 1999743 h 3926515"/>
              <a:gd name="connsiteX4" fmla="*/ 1025698 w 1986363"/>
              <a:gd name="connsiteY4" fmla="*/ 3926515 h 3926515"/>
              <a:gd name="connsiteX5" fmla="*/ 65033 w 1986363"/>
              <a:gd name="connsiteY5" fmla="*/ 1999743 h 3926515"/>
              <a:gd name="connsiteX0" fmla="*/ 65033 w 2004305"/>
              <a:gd name="connsiteY0" fmla="*/ 1929498 h 3856270"/>
              <a:gd name="connsiteX1" fmla="*/ 190218 w 2004305"/>
              <a:gd name="connsiteY1" fmla="*/ 487140 h 3856270"/>
              <a:gd name="connsiteX2" fmla="*/ 1025698 w 2004305"/>
              <a:gd name="connsiteY2" fmla="*/ 2726 h 3856270"/>
              <a:gd name="connsiteX3" fmla="*/ 1605362 w 2004305"/>
              <a:gd name="connsiteY3" fmla="*/ 655869 h 3856270"/>
              <a:gd name="connsiteX4" fmla="*/ 1986363 w 2004305"/>
              <a:gd name="connsiteY4" fmla="*/ 1929498 h 3856270"/>
              <a:gd name="connsiteX5" fmla="*/ 1025698 w 2004305"/>
              <a:gd name="connsiteY5" fmla="*/ 3856270 h 3856270"/>
              <a:gd name="connsiteX6" fmla="*/ 65033 w 2004305"/>
              <a:gd name="connsiteY6" fmla="*/ 1929498 h 3856270"/>
              <a:gd name="connsiteX0" fmla="*/ 65033 w 2031131"/>
              <a:gd name="connsiteY0" fmla="*/ 1926805 h 3853577"/>
              <a:gd name="connsiteX1" fmla="*/ 190218 w 2031131"/>
              <a:gd name="connsiteY1" fmla="*/ 484447 h 3853577"/>
              <a:gd name="connsiteX2" fmla="*/ 1025698 w 2031131"/>
              <a:gd name="connsiteY2" fmla="*/ 33 h 3853577"/>
              <a:gd name="connsiteX3" fmla="*/ 1855733 w 2031131"/>
              <a:gd name="connsiteY3" fmla="*/ 500776 h 3853577"/>
              <a:gd name="connsiteX4" fmla="*/ 1986363 w 2031131"/>
              <a:gd name="connsiteY4" fmla="*/ 1926805 h 3853577"/>
              <a:gd name="connsiteX5" fmla="*/ 1025698 w 2031131"/>
              <a:gd name="connsiteY5" fmla="*/ 3853577 h 3853577"/>
              <a:gd name="connsiteX6" fmla="*/ 65033 w 2031131"/>
              <a:gd name="connsiteY6" fmla="*/ 1926805 h 3853577"/>
              <a:gd name="connsiteX0" fmla="*/ 65033 w 2001609"/>
              <a:gd name="connsiteY0" fmla="*/ 1926805 h 3887285"/>
              <a:gd name="connsiteX1" fmla="*/ 190218 w 2001609"/>
              <a:gd name="connsiteY1" fmla="*/ 484447 h 3887285"/>
              <a:gd name="connsiteX2" fmla="*/ 1025698 w 2001609"/>
              <a:gd name="connsiteY2" fmla="*/ 33 h 3887285"/>
              <a:gd name="connsiteX3" fmla="*/ 1855733 w 2001609"/>
              <a:gd name="connsiteY3" fmla="*/ 500776 h 3887285"/>
              <a:gd name="connsiteX4" fmla="*/ 1986363 w 2001609"/>
              <a:gd name="connsiteY4" fmla="*/ 1926805 h 3887285"/>
              <a:gd name="connsiteX5" fmla="*/ 1676119 w 2001609"/>
              <a:gd name="connsiteY5" fmla="*/ 3064361 h 3887285"/>
              <a:gd name="connsiteX6" fmla="*/ 1025698 w 2001609"/>
              <a:gd name="connsiteY6" fmla="*/ 3853577 h 3887285"/>
              <a:gd name="connsiteX7" fmla="*/ 65033 w 2001609"/>
              <a:gd name="connsiteY7" fmla="*/ 1926805 h 3887285"/>
              <a:gd name="connsiteX0" fmla="*/ 65033 w 2001609"/>
              <a:gd name="connsiteY0" fmla="*/ 1926805 h 3922699"/>
              <a:gd name="connsiteX1" fmla="*/ 190218 w 2001609"/>
              <a:gd name="connsiteY1" fmla="*/ 484447 h 3922699"/>
              <a:gd name="connsiteX2" fmla="*/ 1025698 w 2001609"/>
              <a:gd name="connsiteY2" fmla="*/ 33 h 3922699"/>
              <a:gd name="connsiteX3" fmla="*/ 1855733 w 2001609"/>
              <a:gd name="connsiteY3" fmla="*/ 500776 h 3922699"/>
              <a:gd name="connsiteX4" fmla="*/ 1986363 w 2001609"/>
              <a:gd name="connsiteY4" fmla="*/ 1926805 h 3922699"/>
              <a:gd name="connsiteX5" fmla="*/ 1866619 w 2001609"/>
              <a:gd name="connsiteY5" fmla="*/ 3347389 h 3922699"/>
              <a:gd name="connsiteX6" fmla="*/ 1025698 w 2001609"/>
              <a:gd name="connsiteY6" fmla="*/ 3853577 h 3922699"/>
              <a:gd name="connsiteX7" fmla="*/ 65033 w 2001609"/>
              <a:gd name="connsiteY7" fmla="*/ 1926805 h 3922699"/>
              <a:gd name="connsiteX0" fmla="*/ 65033 w 2001609"/>
              <a:gd name="connsiteY0" fmla="*/ 1926805 h 3860682"/>
              <a:gd name="connsiteX1" fmla="*/ 190218 w 2001609"/>
              <a:gd name="connsiteY1" fmla="*/ 484447 h 3860682"/>
              <a:gd name="connsiteX2" fmla="*/ 1025698 w 2001609"/>
              <a:gd name="connsiteY2" fmla="*/ 33 h 3860682"/>
              <a:gd name="connsiteX3" fmla="*/ 1855733 w 2001609"/>
              <a:gd name="connsiteY3" fmla="*/ 500776 h 3860682"/>
              <a:gd name="connsiteX4" fmla="*/ 1986363 w 2001609"/>
              <a:gd name="connsiteY4" fmla="*/ 1926805 h 3860682"/>
              <a:gd name="connsiteX5" fmla="*/ 1866619 w 2001609"/>
              <a:gd name="connsiteY5" fmla="*/ 3347389 h 3860682"/>
              <a:gd name="connsiteX6" fmla="*/ 1025698 w 2001609"/>
              <a:gd name="connsiteY6" fmla="*/ 3853577 h 3860682"/>
              <a:gd name="connsiteX7" fmla="*/ 500462 w 2001609"/>
              <a:gd name="connsiteY7" fmla="*/ 3037146 h 3860682"/>
              <a:gd name="connsiteX8" fmla="*/ 65033 w 2001609"/>
              <a:gd name="connsiteY8" fmla="*/ 1926805 h 3860682"/>
              <a:gd name="connsiteX0" fmla="*/ 25004 w 1961580"/>
              <a:gd name="connsiteY0" fmla="*/ 1926805 h 3854234"/>
              <a:gd name="connsiteX1" fmla="*/ 150189 w 1961580"/>
              <a:gd name="connsiteY1" fmla="*/ 484447 h 3854234"/>
              <a:gd name="connsiteX2" fmla="*/ 985669 w 1961580"/>
              <a:gd name="connsiteY2" fmla="*/ 33 h 3854234"/>
              <a:gd name="connsiteX3" fmla="*/ 1815704 w 1961580"/>
              <a:gd name="connsiteY3" fmla="*/ 500776 h 3854234"/>
              <a:gd name="connsiteX4" fmla="*/ 1946334 w 1961580"/>
              <a:gd name="connsiteY4" fmla="*/ 1926805 h 3854234"/>
              <a:gd name="connsiteX5" fmla="*/ 1826590 w 1961580"/>
              <a:gd name="connsiteY5" fmla="*/ 3347389 h 3854234"/>
              <a:gd name="connsiteX6" fmla="*/ 985669 w 1961580"/>
              <a:gd name="connsiteY6" fmla="*/ 3853577 h 3854234"/>
              <a:gd name="connsiteX7" fmla="*/ 101204 w 1961580"/>
              <a:gd name="connsiteY7" fmla="*/ 3265746 h 3854234"/>
              <a:gd name="connsiteX8" fmla="*/ 25004 w 1961580"/>
              <a:gd name="connsiteY8" fmla="*/ 1926805 h 3854234"/>
              <a:gd name="connsiteX0" fmla="*/ 25004 w 1961580"/>
              <a:gd name="connsiteY0" fmla="*/ 1926805 h 3853845"/>
              <a:gd name="connsiteX1" fmla="*/ 150189 w 1961580"/>
              <a:gd name="connsiteY1" fmla="*/ 484447 h 3853845"/>
              <a:gd name="connsiteX2" fmla="*/ 985669 w 1961580"/>
              <a:gd name="connsiteY2" fmla="*/ 33 h 3853845"/>
              <a:gd name="connsiteX3" fmla="*/ 1815704 w 1961580"/>
              <a:gd name="connsiteY3" fmla="*/ 500776 h 3853845"/>
              <a:gd name="connsiteX4" fmla="*/ 1946334 w 1961580"/>
              <a:gd name="connsiteY4" fmla="*/ 1926805 h 3853845"/>
              <a:gd name="connsiteX5" fmla="*/ 1842919 w 1961580"/>
              <a:gd name="connsiteY5" fmla="*/ 3320175 h 3853845"/>
              <a:gd name="connsiteX6" fmla="*/ 985669 w 1961580"/>
              <a:gd name="connsiteY6" fmla="*/ 3853577 h 3853845"/>
              <a:gd name="connsiteX7" fmla="*/ 101204 w 1961580"/>
              <a:gd name="connsiteY7" fmla="*/ 3265746 h 3853845"/>
              <a:gd name="connsiteX8" fmla="*/ 25004 w 1961580"/>
              <a:gd name="connsiteY8" fmla="*/ 1926805 h 3853845"/>
              <a:gd name="connsiteX0" fmla="*/ 25004 w 1979461"/>
              <a:gd name="connsiteY0" fmla="*/ 1926805 h 3853845"/>
              <a:gd name="connsiteX1" fmla="*/ 150189 w 1979461"/>
              <a:gd name="connsiteY1" fmla="*/ 484447 h 3853845"/>
              <a:gd name="connsiteX2" fmla="*/ 985669 w 1979461"/>
              <a:gd name="connsiteY2" fmla="*/ 33 h 3853845"/>
              <a:gd name="connsiteX3" fmla="*/ 1815704 w 1979461"/>
              <a:gd name="connsiteY3" fmla="*/ 500776 h 3853845"/>
              <a:gd name="connsiteX4" fmla="*/ 1968106 w 1979461"/>
              <a:gd name="connsiteY4" fmla="*/ 1921363 h 3853845"/>
              <a:gd name="connsiteX5" fmla="*/ 1842919 w 1979461"/>
              <a:gd name="connsiteY5" fmla="*/ 3320175 h 3853845"/>
              <a:gd name="connsiteX6" fmla="*/ 985669 w 1979461"/>
              <a:gd name="connsiteY6" fmla="*/ 3853577 h 3853845"/>
              <a:gd name="connsiteX7" fmla="*/ 101204 w 1979461"/>
              <a:gd name="connsiteY7" fmla="*/ 3265746 h 3853845"/>
              <a:gd name="connsiteX8" fmla="*/ 25004 w 1979461"/>
              <a:gd name="connsiteY8" fmla="*/ 1926805 h 3853845"/>
              <a:gd name="connsiteX0" fmla="*/ 25004 w 1970796"/>
              <a:gd name="connsiteY0" fmla="*/ 1926805 h 3853845"/>
              <a:gd name="connsiteX1" fmla="*/ 150189 w 1970796"/>
              <a:gd name="connsiteY1" fmla="*/ 484447 h 3853845"/>
              <a:gd name="connsiteX2" fmla="*/ 985669 w 1970796"/>
              <a:gd name="connsiteY2" fmla="*/ 33 h 3853845"/>
              <a:gd name="connsiteX3" fmla="*/ 1815704 w 1970796"/>
              <a:gd name="connsiteY3" fmla="*/ 500776 h 3853845"/>
              <a:gd name="connsiteX4" fmla="*/ 1968106 w 1970796"/>
              <a:gd name="connsiteY4" fmla="*/ 1921363 h 3853845"/>
              <a:gd name="connsiteX5" fmla="*/ 1842919 w 1970796"/>
              <a:gd name="connsiteY5" fmla="*/ 3320175 h 3853845"/>
              <a:gd name="connsiteX6" fmla="*/ 985669 w 1970796"/>
              <a:gd name="connsiteY6" fmla="*/ 3853577 h 3853845"/>
              <a:gd name="connsiteX7" fmla="*/ 101204 w 1970796"/>
              <a:gd name="connsiteY7" fmla="*/ 3265746 h 3853845"/>
              <a:gd name="connsiteX8" fmla="*/ 25004 w 1970796"/>
              <a:gd name="connsiteY8" fmla="*/ 1926805 h 3853845"/>
              <a:gd name="connsiteX0" fmla="*/ 15239 w 1961031"/>
              <a:gd name="connsiteY0" fmla="*/ 1926805 h 3853845"/>
              <a:gd name="connsiteX1" fmla="*/ 140424 w 1961031"/>
              <a:gd name="connsiteY1" fmla="*/ 484447 h 3853845"/>
              <a:gd name="connsiteX2" fmla="*/ 975904 w 1961031"/>
              <a:gd name="connsiteY2" fmla="*/ 33 h 3853845"/>
              <a:gd name="connsiteX3" fmla="*/ 1805939 w 1961031"/>
              <a:gd name="connsiteY3" fmla="*/ 500776 h 3853845"/>
              <a:gd name="connsiteX4" fmla="*/ 1958341 w 1961031"/>
              <a:gd name="connsiteY4" fmla="*/ 1921363 h 3853845"/>
              <a:gd name="connsiteX5" fmla="*/ 1833154 w 1961031"/>
              <a:gd name="connsiteY5" fmla="*/ 3320175 h 3853845"/>
              <a:gd name="connsiteX6" fmla="*/ 975904 w 1961031"/>
              <a:gd name="connsiteY6" fmla="*/ 3853577 h 3853845"/>
              <a:gd name="connsiteX7" fmla="*/ 91439 w 1961031"/>
              <a:gd name="connsiteY7" fmla="*/ 3265746 h 3853845"/>
              <a:gd name="connsiteX8" fmla="*/ 15239 w 1961031"/>
              <a:gd name="connsiteY8" fmla="*/ 1926805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280 w 1989172"/>
              <a:gd name="connsiteY0" fmla="*/ 1915919 h 3853845"/>
              <a:gd name="connsiteX1" fmla="*/ 168565 w 1989172"/>
              <a:gd name="connsiteY1" fmla="*/ 484447 h 3853845"/>
              <a:gd name="connsiteX2" fmla="*/ 1004045 w 1989172"/>
              <a:gd name="connsiteY2" fmla="*/ 33 h 3853845"/>
              <a:gd name="connsiteX3" fmla="*/ 1834080 w 1989172"/>
              <a:gd name="connsiteY3" fmla="*/ 500776 h 3853845"/>
              <a:gd name="connsiteX4" fmla="*/ 1986482 w 1989172"/>
              <a:gd name="connsiteY4" fmla="*/ 1921363 h 3853845"/>
              <a:gd name="connsiteX5" fmla="*/ 1861295 w 1989172"/>
              <a:gd name="connsiteY5" fmla="*/ 3320175 h 3853845"/>
              <a:gd name="connsiteX6" fmla="*/ 1004045 w 1989172"/>
              <a:gd name="connsiteY6" fmla="*/ 3853577 h 3853845"/>
              <a:gd name="connsiteX7" fmla="*/ 119580 w 1989172"/>
              <a:gd name="connsiteY7" fmla="*/ 3265746 h 3853845"/>
              <a:gd name="connsiteX8" fmla="*/ 5280 w 1989172"/>
              <a:gd name="connsiteY8" fmla="*/ 1915919 h 3853845"/>
              <a:gd name="connsiteX0" fmla="*/ 31832 w 2015724"/>
              <a:gd name="connsiteY0" fmla="*/ 1921122 h 3859048"/>
              <a:gd name="connsiteX1" fmla="*/ 91703 w 2015724"/>
              <a:gd name="connsiteY1" fmla="*/ 761793 h 3859048"/>
              <a:gd name="connsiteX2" fmla="*/ 1030597 w 2015724"/>
              <a:gd name="connsiteY2" fmla="*/ 5236 h 3859048"/>
              <a:gd name="connsiteX3" fmla="*/ 1860632 w 2015724"/>
              <a:gd name="connsiteY3" fmla="*/ 505979 h 3859048"/>
              <a:gd name="connsiteX4" fmla="*/ 2013034 w 2015724"/>
              <a:gd name="connsiteY4" fmla="*/ 1926566 h 3859048"/>
              <a:gd name="connsiteX5" fmla="*/ 1887847 w 2015724"/>
              <a:gd name="connsiteY5" fmla="*/ 3325378 h 3859048"/>
              <a:gd name="connsiteX6" fmla="*/ 1030597 w 2015724"/>
              <a:gd name="connsiteY6" fmla="*/ 3858780 h 3859048"/>
              <a:gd name="connsiteX7" fmla="*/ 146132 w 2015724"/>
              <a:gd name="connsiteY7" fmla="*/ 3270949 h 3859048"/>
              <a:gd name="connsiteX8" fmla="*/ 31832 w 2015724"/>
              <a:gd name="connsiteY8" fmla="*/ 1921122 h 3859048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6090 h 3854016"/>
              <a:gd name="connsiteX1" fmla="*/ 112343 w 1992821"/>
              <a:gd name="connsiteY1" fmla="*/ 609803 h 3854016"/>
              <a:gd name="connsiteX2" fmla="*/ 1007694 w 1992821"/>
              <a:gd name="connsiteY2" fmla="*/ 204 h 3854016"/>
              <a:gd name="connsiteX3" fmla="*/ 1837729 w 1992821"/>
              <a:gd name="connsiteY3" fmla="*/ 500947 h 3854016"/>
              <a:gd name="connsiteX4" fmla="*/ 1990131 w 1992821"/>
              <a:gd name="connsiteY4" fmla="*/ 1921534 h 3854016"/>
              <a:gd name="connsiteX5" fmla="*/ 1864944 w 1992821"/>
              <a:gd name="connsiteY5" fmla="*/ 3320346 h 3854016"/>
              <a:gd name="connsiteX6" fmla="*/ 1007694 w 1992821"/>
              <a:gd name="connsiteY6" fmla="*/ 3853748 h 3854016"/>
              <a:gd name="connsiteX7" fmla="*/ 123229 w 1992821"/>
              <a:gd name="connsiteY7" fmla="*/ 3265917 h 3854016"/>
              <a:gd name="connsiteX8" fmla="*/ 8929 w 1992821"/>
              <a:gd name="connsiteY8" fmla="*/ 1916090 h 3854016"/>
              <a:gd name="connsiteX0" fmla="*/ 8929 w 2003372"/>
              <a:gd name="connsiteY0" fmla="*/ 1916131 h 3854057"/>
              <a:gd name="connsiteX1" fmla="*/ 112343 w 2003372"/>
              <a:gd name="connsiteY1" fmla="*/ 609844 h 3854057"/>
              <a:gd name="connsiteX2" fmla="*/ 1007694 w 2003372"/>
              <a:gd name="connsiteY2" fmla="*/ 245 h 3854057"/>
              <a:gd name="connsiteX3" fmla="*/ 1886715 w 2003372"/>
              <a:gd name="connsiteY3" fmla="*/ 555417 h 3854057"/>
              <a:gd name="connsiteX4" fmla="*/ 1990131 w 2003372"/>
              <a:gd name="connsiteY4" fmla="*/ 1921575 h 3854057"/>
              <a:gd name="connsiteX5" fmla="*/ 1864944 w 2003372"/>
              <a:gd name="connsiteY5" fmla="*/ 3320387 h 3854057"/>
              <a:gd name="connsiteX6" fmla="*/ 1007694 w 2003372"/>
              <a:gd name="connsiteY6" fmla="*/ 3853789 h 3854057"/>
              <a:gd name="connsiteX7" fmla="*/ 123229 w 2003372"/>
              <a:gd name="connsiteY7" fmla="*/ 3265958 h 3854057"/>
              <a:gd name="connsiteX8" fmla="*/ 8929 w 2003372"/>
              <a:gd name="connsiteY8" fmla="*/ 1916131 h 3854057"/>
              <a:gd name="connsiteX0" fmla="*/ 8929 w 2003372"/>
              <a:gd name="connsiteY0" fmla="*/ 1916131 h 3854611"/>
              <a:gd name="connsiteX1" fmla="*/ 112343 w 2003372"/>
              <a:gd name="connsiteY1" fmla="*/ 609844 h 3854611"/>
              <a:gd name="connsiteX2" fmla="*/ 1007694 w 2003372"/>
              <a:gd name="connsiteY2" fmla="*/ 245 h 3854611"/>
              <a:gd name="connsiteX3" fmla="*/ 1886715 w 2003372"/>
              <a:gd name="connsiteY3" fmla="*/ 555417 h 3854611"/>
              <a:gd name="connsiteX4" fmla="*/ 1990131 w 2003372"/>
              <a:gd name="connsiteY4" fmla="*/ 1921575 h 3854611"/>
              <a:gd name="connsiteX5" fmla="*/ 1864944 w 2003372"/>
              <a:gd name="connsiteY5" fmla="*/ 3320387 h 3854611"/>
              <a:gd name="connsiteX6" fmla="*/ 1007694 w 2003372"/>
              <a:gd name="connsiteY6" fmla="*/ 3853789 h 3854611"/>
              <a:gd name="connsiteX7" fmla="*/ 123229 w 2003372"/>
              <a:gd name="connsiteY7" fmla="*/ 3265958 h 3854611"/>
              <a:gd name="connsiteX8" fmla="*/ 8929 w 2003372"/>
              <a:gd name="connsiteY8" fmla="*/ 1916131 h 3854611"/>
              <a:gd name="connsiteX0" fmla="*/ 8929 w 2003372"/>
              <a:gd name="connsiteY0" fmla="*/ 1916131 h 3853851"/>
              <a:gd name="connsiteX1" fmla="*/ 112343 w 2003372"/>
              <a:gd name="connsiteY1" fmla="*/ 609844 h 3853851"/>
              <a:gd name="connsiteX2" fmla="*/ 1007694 w 2003372"/>
              <a:gd name="connsiteY2" fmla="*/ 245 h 3853851"/>
              <a:gd name="connsiteX3" fmla="*/ 1886715 w 2003372"/>
              <a:gd name="connsiteY3" fmla="*/ 555417 h 3853851"/>
              <a:gd name="connsiteX4" fmla="*/ 1990131 w 2003372"/>
              <a:gd name="connsiteY4" fmla="*/ 1921575 h 3853851"/>
              <a:gd name="connsiteX5" fmla="*/ 1886716 w 2003372"/>
              <a:gd name="connsiteY5" fmla="*/ 3293173 h 3853851"/>
              <a:gd name="connsiteX6" fmla="*/ 1007694 w 2003372"/>
              <a:gd name="connsiteY6" fmla="*/ 3853789 h 3853851"/>
              <a:gd name="connsiteX7" fmla="*/ 123229 w 2003372"/>
              <a:gd name="connsiteY7" fmla="*/ 3265958 h 3853851"/>
              <a:gd name="connsiteX8" fmla="*/ 8929 w 2003372"/>
              <a:gd name="connsiteY8" fmla="*/ 1916131 h 3853851"/>
              <a:gd name="connsiteX0" fmla="*/ 8929 w 2003372"/>
              <a:gd name="connsiteY0" fmla="*/ 1916131 h 3854150"/>
              <a:gd name="connsiteX1" fmla="*/ 112343 w 2003372"/>
              <a:gd name="connsiteY1" fmla="*/ 609844 h 3854150"/>
              <a:gd name="connsiteX2" fmla="*/ 1007694 w 2003372"/>
              <a:gd name="connsiteY2" fmla="*/ 245 h 3854150"/>
              <a:gd name="connsiteX3" fmla="*/ 1886715 w 2003372"/>
              <a:gd name="connsiteY3" fmla="*/ 555417 h 3854150"/>
              <a:gd name="connsiteX4" fmla="*/ 1990131 w 2003372"/>
              <a:gd name="connsiteY4" fmla="*/ 1921575 h 3854150"/>
              <a:gd name="connsiteX5" fmla="*/ 1886716 w 2003372"/>
              <a:gd name="connsiteY5" fmla="*/ 3293173 h 3854150"/>
              <a:gd name="connsiteX6" fmla="*/ 1007694 w 2003372"/>
              <a:gd name="connsiteY6" fmla="*/ 3853789 h 3854150"/>
              <a:gd name="connsiteX7" fmla="*/ 123229 w 2003372"/>
              <a:gd name="connsiteY7" fmla="*/ 3265958 h 3854150"/>
              <a:gd name="connsiteX8" fmla="*/ 8929 w 2003372"/>
              <a:gd name="connsiteY8" fmla="*/ 1916131 h 38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372" h="3854150">
                <a:moveTo>
                  <a:pt x="8929" y="1916131"/>
                </a:moveTo>
                <a:cubicBezTo>
                  <a:pt x="7115" y="1473445"/>
                  <a:pt x="-42325" y="925531"/>
                  <a:pt x="112343" y="609844"/>
                </a:cubicBezTo>
                <a:cubicBezTo>
                  <a:pt x="223468" y="266943"/>
                  <a:pt x="711965" y="9316"/>
                  <a:pt x="1007694" y="245"/>
                </a:cubicBezTo>
                <a:cubicBezTo>
                  <a:pt x="1303423" y="-8826"/>
                  <a:pt x="1726604" y="234288"/>
                  <a:pt x="1886715" y="555417"/>
                </a:cubicBezTo>
                <a:cubicBezTo>
                  <a:pt x="2046826" y="876546"/>
                  <a:pt x="1998296" y="1488868"/>
                  <a:pt x="1990131" y="1921575"/>
                </a:cubicBezTo>
                <a:cubicBezTo>
                  <a:pt x="1960195" y="2348839"/>
                  <a:pt x="2046827" y="2972044"/>
                  <a:pt x="1886716" y="3293173"/>
                </a:cubicBezTo>
                <a:cubicBezTo>
                  <a:pt x="1726605" y="3614302"/>
                  <a:pt x="1508437" y="3841997"/>
                  <a:pt x="1007694" y="3853789"/>
                </a:cubicBezTo>
                <a:cubicBezTo>
                  <a:pt x="506951" y="3865581"/>
                  <a:pt x="283340" y="3587087"/>
                  <a:pt x="123229" y="3265958"/>
                </a:cubicBezTo>
                <a:cubicBezTo>
                  <a:pt x="-36882" y="2944829"/>
                  <a:pt x="10743" y="2358817"/>
                  <a:pt x="8929" y="1916131"/>
                </a:cubicBezTo>
                <a:close/>
              </a:path>
            </a:pathLst>
          </a:custGeom>
          <a:noFill/>
          <a:ln>
            <a:solidFill>
              <a:srgbClr val="C6E5B4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 descr="Return to the room button">
            <a:hlinkClick r:id="rId4" action="ppaction://hlinksldjump"/>
            <a:extLst>
              <a:ext uri="{FF2B5EF4-FFF2-40B4-BE49-F238E27FC236}">
                <a16:creationId xmlns:a16="http://schemas.microsoft.com/office/drawing/2014/main" id="{881E976A-3729-4857-93EA-D4C4725BBF1D}"/>
              </a:ext>
            </a:extLst>
          </p:cNvPr>
          <p:cNvSpPr/>
          <p:nvPr/>
        </p:nvSpPr>
        <p:spPr>
          <a:xfrm>
            <a:off x="91209" y="5381611"/>
            <a:ext cx="2774140" cy="8961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sp>
        <p:nvSpPr>
          <p:cNvPr id="19" name="Rectangle 18" descr="Return to the room button">
            <a:hlinkClick r:id="rId5" action="ppaction://hlinksldjump"/>
            <a:extLst>
              <a:ext uri="{FF2B5EF4-FFF2-40B4-BE49-F238E27FC236}">
                <a16:creationId xmlns:a16="http://schemas.microsoft.com/office/drawing/2014/main" id="{9617F1D0-72BD-4102-8E1D-066450D1D3A0}"/>
              </a:ext>
            </a:extLst>
          </p:cNvPr>
          <p:cNvSpPr/>
          <p:nvPr/>
        </p:nvSpPr>
        <p:spPr>
          <a:xfrm>
            <a:off x="91209" y="4146620"/>
            <a:ext cx="2774140" cy="8961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I’m ready to enter in the second number!</a:t>
            </a:r>
          </a:p>
        </p:txBody>
      </p:sp>
    </p:spTree>
    <p:extLst>
      <p:ext uri="{BB962C8B-B14F-4D97-AF65-F5344CB8AC3E}">
        <p14:creationId xmlns:p14="http://schemas.microsoft.com/office/powerpoint/2010/main" val="3402588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8000" t="22000" r="3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4" y="403598"/>
            <a:ext cx="10515600" cy="1325563"/>
          </a:xfrm>
        </p:spPr>
        <p:txBody>
          <a:bodyPr/>
          <a:lstStyle/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Button 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876BC-7F97-4591-9095-410A0ADEB361}"/>
              </a:ext>
            </a:extLst>
          </p:cNvPr>
          <p:cNvSpPr txBox="1"/>
          <p:nvPr/>
        </p:nvSpPr>
        <p:spPr>
          <a:xfrm>
            <a:off x="462644" y="1621972"/>
            <a:ext cx="2656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hear a confirming beep as you press the  button. You’ve got the second number correct.</a:t>
            </a:r>
          </a:p>
          <a:p>
            <a:endParaRPr lang="en-US" dirty="0"/>
          </a:p>
          <a:p>
            <a:r>
              <a:rPr lang="en-US" dirty="0"/>
              <a:t>Do you know the rest?</a:t>
            </a:r>
          </a:p>
        </p:txBody>
      </p:sp>
      <p:sp>
        <p:nvSpPr>
          <p:cNvPr id="20" name="Rectangle 19" descr="1">
            <a:hlinkClick r:id="rId3" action="ppaction://hlinksldjump"/>
            <a:extLst>
              <a:ext uri="{FF2B5EF4-FFF2-40B4-BE49-F238E27FC236}">
                <a16:creationId xmlns:a16="http://schemas.microsoft.com/office/drawing/2014/main" id="{FF12D1CC-A4B0-4D71-AF3B-39566D4645C5}"/>
              </a:ext>
            </a:extLst>
          </p:cNvPr>
          <p:cNvSpPr/>
          <p:nvPr/>
        </p:nvSpPr>
        <p:spPr>
          <a:xfrm>
            <a:off x="49911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2">
            <a:hlinkClick r:id="rId3" action="ppaction://hlinksldjump"/>
            <a:extLst>
              <a:ext uri="{FF2B5EF4-FFF2-40B4-BE49-F238E27FC236}">
                <a16:creationId xmlns:a16="http://schemas.microsoft.com/office/drawing/2014/main" id="{A69CD223-009C-4EB8-87D7-676FA3E1F732}"/>
              </a:ext>
            </a:extLst>
          </p:cNvPr>
          <p:cNvSpPr/>
          <p:nvPr/>
        </p:nvSpPr>
        <p:spPr>
          <a:xfrm>
            <a:off x="5519057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 descr="3">
            <a:hlinkClick r:id="rId3" action="ppaction://hlinksldjump"/>
            <a:extLst>
              <a:ext uri="{FF2B5EF4-FFF2-40B4-BE49-F238E27FC236}">
                <a16:creationId xmlns:a16="http://schemas.microsoft.com/office/drawing/2014/main" id="{8A535FF1-5A66-41C3-BEC3-347F6A0019E1}"/>
              </a:ext>
            </a:extLst>
          </p:cNvPr>
          <p:cNvSpPr/>
          <p:nvPr/>
        </p:nvSpPr>
        <p:spPr>
          <a:xfrm>
            <a:off x="60960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 descr="4">
            <a:hlinkClick r:id="rId3" action="ppaction://hlinksldjump"/>
            <a:extLst>
              <a:ext uri="{FF2B5EF4-FFF2-40B4-BE49-F238E27FC236}">
                <a16:creationId xmlns:a16="http://schemas.microsoft.com/office/drawing/2014/main" id="{676DEFAF-95C9-4623-B67A-7D6D4B65728D}"/>
              </a:ext>
            </a:extLst>
          </p:cNvPr>
          <p:cNvSpPr/>
          <p:nvPr/>
        </p:nvSpPr>
        <p:spPr>
          <a:xfrm>
            <a:off x="49910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descr="5">
            <a:hlinkClick r:id="rId3" action="ppaction://hlinksldjump"/>
            <a:extLst>
              <a:ext uri="{FF2B5EF4-FFF2-40B4-BE49-F238E27FC236}">
                <a16:creationId xmlns:a16="http://schemas.microsoft.com/office/drawing/2014/main" id="{AC6A347B-EB3E-4C34-8124-E68696C1C012}"/>
              </a:ext>
            </a:extLst>
          </p:cNvPr>
          <p:cNvSpPr/>
          <p:nvPr/>
        </p:nvSpPr>
        <p:spPr>
          <a:xfrm>
            <a:off x="5529943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6">
            <a:hlinkClick r:id="rId3" action="ppaction://hlinksldjump"/>
            <a:extLst>
              <a:ext uri="{FF2B5EF4-FFF2-40B4-BE49-F238E27FC236}">
                <a16:creationId xmlns:a16="http://schemas.microsoft.com/office/drawing/2014/main" id="{C9EBAA05-77D4-46A6-ACA0-C813B36D8743}"/>
              </a:ext>
            </a:extLst>
          </p:cNvPr>
          <p:cNvSpPr/>
          <p:nvPr/>
        </p:nvSpPr>
        <p:spPr>
          <a:xfrm>
            <a:off x="60959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7">
            <a:hlinkClick r:id="rId3" action="ppaction://hlinksldjump"/>
            <a:extLst>
              <a:ext uri="{FF2B5EF4-FFF2-40B4-BE49-F238E27FC236}">
                <a16:creationId xmlns:a16="http://schemas.microsoft.com/office/drawing/2014/main" id="{87DB9E87-21CA-4703-AA8E-F7148226A365}"/>
              </a:ext>
            </a:extLst>
          </p:cNvPr>
          <p:cNvSpPr/>
          <p:nvPr/>
        </p:nvSpPr>
        <p:spPr>
          <a:xfrm>
            <a:off x="499109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 descr="8">
            <a:hlinkClick r:id="rId3" action="ppaction://hlinksldjump"/>
            <a:extLst>
              <a:ext uri="{FF2B5EF4-FFF2-40B4-BE49-F238E27FC236}">
                <a16:creationId xmlns:a16="http://schemas.microsoft.com/office/drawing/2014/main" id="{C318A595-4124-416F-9D72-74A8A8B846FC}"/>
              </a:ext>
            </a:extLst>
          </p:cNvPr>
          <p:cNvSpPr/>
          <p:nvPr/>
        </p:nvSpPr>
        <p:spPr>
          <a:xfrm>
            <a:off x="5529943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 descr="9">
            <a:hlinkClick r:id="rId3" action="ppaction://hlinksldjump"/>
            <a:extLst>
              <a:ext uri="{FF2B5EF4-FFF2-40B4-BE49-F238E27FC236}">
                <a16:creationId xmlns:a16="http://schemas.microsoft.com/office/drawing/2014/main" id="{03ECA35A-B310-4EB7-A1F4-55491E7B2C2A}"/>
              </a:ext>
            </a:extLst>
          </p:cNvPr>
          <p:cNvSpPr/>
          <p:nvPr/>
        </p:nvSpPr>
        <p:spPr>
          <a:xfrm>
            <a:off x="606878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0">
            <a:hlinkClick r:id="rId3" action="ppaction://hlinksldjump"/>
            <a:extLst>
              <a:ext uri="{FF2B5EF4-FFF2-40B4-BE49-F238E27FC236}">
                <a16:creationId xmlns:a16="http://schemas.microsoft.com/office/drawing/2014/main" id="{74BDF43B-40E9-459D-8E49-0E0C607EF2A6}"/>
              </a:ext>
            </a:extLst>
          </p:cNvPr>
          <p:cNvSpPr/>
          <p:nvPr/>
        </p:nvSpPr>
        <p:spPr>
          <a:xfrm>
            <a:off x="5529943" y="4876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 descr="check mark">
            <a:hlinkClick r:id="rId3" action="ppaction://hlinksldjump"/>
            <a:extLst>
              <a:ext uri="{FF2B5EF4-FFF2-40B4-BE49-F238E27FC236}">
                <a16:creationId xmlns:a16="http://schemas.microsoft.com/office/drawing/2014/main" id="{6C8ABF7A-8149-4746-8594-6F14E7155D3E}"/>
              </a:ext>
            </a:extLst>
          </p:cNvPr>
          <p:cNvSpPr/>
          <p:nvPr/>
        </p:nvSpPr>
        <p:spPr>
          <a:xfrm>
            <a:off x="6095998" y="488757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485026-AA6A-4C0E-ADE9-ECA11EA7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1098" y="4887572"/>
            <a:ext cx="424545" cy="3375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C2863-3532-4CCB-BF3A-953E6CDDB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15473" y="1975513"/>
            <a:ext cx="2003372" cy="3854150"/>
          </a:xfrm>
          <a:custGeom>
            <a:avLst/>
            <a:gdLst>
              <a:gd name="connsiteX0" fmla="*/ 0 w 1921329"/>
              <a:gd name="connsiteY0" fmla="*/ 1926772 h 3853543"/>
              <a:gd name="connsiteX1" fmla="*/ 960665 w 1921329"/>
              <a:gd name="connsiteY1" fmla="*/ 0 h 3853543"/>
              <a:gd name="connsiteX2" fmla="*/ 1921330 w 1921329"/>
              <a:gd name="connsiteY2" fmla="*/ 1926772 h 3853543"/>
              <a:gd name="connsiteX3" fmla="*/ 960665 w 1921329"/>
              <a:gd name="connsiteY3" fmla="*/ 3853544 h 3853543"/>
              <a:gd name="connsiteX4" fmla="*/ 0 w 1921329"/>
              <a:gd name="connsiteY4" fmla="*/ 1926772 h 3853543"/>
              <a:gd name="connsiteX0" fmla="*/ 33877 w 1955207"/>
              <a:gd name="connsiteY0" fmla="*/ 1980884 h 3907656"/>
              <a:gd name="connsiteX1" fmla="*/ 289691 w 1955207"/>
              <a:gd name="connsiteY1" fmla="*/ 658269 h 3907656"/>
              <a:gd name="connsiteX2" fmla="*/ 994542 w 1955207"/>
              <a:gd name="connsiteY2" fmla="*/ 54112 h 3907656"/>
              <a:gd name="connsiteX3" fmla="*/ 1955207 w 1955207"/>
              <a:gd name="connsiteY3" fmla="*/ 1980884 h 3907656"/>
              <a:gd name="connsiteX4" fmla="*/ 994542 w 1955207"/>
              <a:gd name="connsiteY4" fmla="*/ 3907656 h 3907656"/>
              <a:gd name="connsiteX5" fmla="*/ 33877 w 1955207"/>
              <a:gd name="connsiteY5" fmla="*/ 1980884 h 3907656"/>
              <a:gd name="connsiteX0" fmla="*/ 65033 w 1986363"/>
              <a:gd name="connsiteY0" fmla="*/ 1999743 h 3926515"/>
              <a:gd name="connsiteX1" fmla="*/ 190218 w 1986363"/>
              <a:gd name="connsiteY1" fmla="*/ 557385 h 3926515"/>
              <a:gd name="connsiteX2" fmla="*/ 1025698 w 1986363"/>
              <a:gd name="connsiteY2" fmla="*/ 72971 h 3926515"/>
              <a:gd name="connsiteX3" fmla="*/ 1986363 w 1986363"/>
              <a:gd name="connsiteY3" fmla="*/ 1999743 h 3926515"/>
              <a:gd name="connsiteX4" fmla="*/ 1025698 w 1986363"/>
              <a:gd name="connsiteY4" fmla="*/ 3926515 h 3926515"/>
              <a:gd name="connsiteX5" fmla="*/ 65033 w 1986363"/>
              <a:gd name="connsiteY5" fmla="*/ 1999743 h 3926515"/>
              <a:gd name="connsiteX0" fmla="*/ 65033 w 2004305"/>
              <a:gd name="connsiteY0" fmla="*/ 1929498 h 3856270"/>
              <a:gd name="connsiteX1" fmla="*/ 190218 w 2004305"/>
              <a:gd name="connsiteY1" fmla="*/ 487140 h 3856270"/>
              <a:gd name="connsiteX2" fmla="*/ 1025698 w 2004305"/>
              <a:gd name="connsiteY2" fmla="*/ 2726 h 3856270"/>
              <a:gd name="connsiteX3" fmla="*/ 1605362 w 2004305"/>
              <a:gd name="connsiteY3" fmla="*/ 655869 h 3856270"/>
              <a:gd name="connsiteX4" fmla="*/ 1986363 w 2004305"/>
              <a:gd name="connsiteY4" fmla="*/ 1929498 h 3856270"/>
              <a:gd name="connsiteX5" fmla="*/ 1025698 w 2004305"/>
              <a:gd name="connsiteY5" fmla="*/ 3856270 h 3856270"/>
              <a:gd name="connsiteX6" fmla="*/ 65033 w 2004305"/>
              <a:gd name="connsiteY6" fmla="*/ 1929498 h 3856270"/>
              <a:gd name="connsiteX0" fmla="*/ 65033 w 2031131"/>
              <a:gd name="connsiteY0" fmla="*/ 1926805 h 3853577"/>
              <a:gd name="connsiteX1" fmla="*/ 190218 w 2031131"/>
              <a:gd name="connsiteY1" fmla="*/ 484447 h 3853577"/>
              <a:gd name="connsiteX2" fmla="*/ 1025698 w 2031131"/>
              <a:gd name="connsiteY2" fmla="*/ 33 h 3853577"/>
              <a:gd name="connsiteX3" fmla="*/ 1855733 w 2031131"/>
              <a:gd name="connsiteY3" fmla="*/ 500776 h 3853577"/>
              <a:gd name="connsiteX4" fmla="*/ 1986363 w 2031131"/>
              <a:gd name="connsiteY4" fmla="*/ 1926805 h 3853577"/>
              <a:gd name="connsiteX5" fmla="*/ 1025698 w 2031131"/>
              <a:gd name="connsiteY5" fmla="*/ 3853577 h 3853577"/>
              <a:gd name="connsiteX6" fmla="*/ 65033 w 2031131"/>
              <a:gd name="connsiteY6" fmla="*/ 1926805 h 3853577"/>
              <a:gd name="connsiteX0" fmla="*/ 65033 w 2001609"/>
              <a:gd name="connsiteY0" fmla="*/ 1926805 h 3887285"/>
              <a:gd name="connsiteX1" fmla="*/ 190218 w 2001609"/>
              <a:gd name="connsiteY1" fmla="*/ 484447 h 3887285"/>
              <a:gd name="connsiteX2" fmla="*/ 1025698 w 2001609"/>
              <a:gd name="connsiteY2" fmla="*/ 33 h 3887285"/>
              <a:gd name="connsiteX3" fmla="*/ 1855733 w 2001609"/>
              <a:gd name="connsiteY3" fmla="*/ 500776 h 3887285"/>
              <a:gd name="connsiteX4" fmla="*/ 1986363 w 2001609"/>
              <a:gd name="connsiteY4" fmla="*/ 1926805 h 3887285"/>
              <a:gd name="connsiteX5" fmla="*/ 1676119 w 2001609"/>
              <a:gd name="connsiteY5" fmla="*/ 3064361 h 3887285"/>
              <a:gd name="connsiteX6" fmla="*/ 1025698 w 2001609"/>
              <a:gd name="connsiteY6" fmla="*/ 3853577 h 3887285"/>
              <a:gd name="connsiteX7" fmla="*/ 65033 w 2001609"/>
              <a:gd name="connsiteY7" fmla="*/ 1926805 h 3887285"/>
              <a:gd name="connsiteX0" fmla="*/ 65033 w 2001609"/>
              <a:gd name="connsiteY0" fmla="*/ 1926805 h 3922699"/>
              <a:gd name="connsiteX1" fmla="*/ 190218 w 2001609"/>
              <a:gd name="connsiteY1" fmla="*/ 484447 h 3922699"/>
              <a:gd name="connsiteX2" fmla="*/ 1025698 w 2001609"/>
              <a:gd name="connsiteY2" fmla="*/ 33 h 3922699"/>
              <a:gd name="connsiteX3" fmla="*/ 1855733 w 2001609"/>
              <a:gd name="connsiteY3" fmla="*/ 500776 h 3922699"/>
              <a:gd name="connsiteX4" fmla="*/ 1986363 w 2001609"/>
              <a:gd name="connsiteY4" fmla="*/ 1926805 h 3922699"/>
              <a:gd name="connsiteX5" fmla="*/ 1866619 w 2001609"/>
              <a:gd name="connsiteY5" fmla="*/ 3347389 h 3922699"/>
              <a:gd name="connsiteX6" fmla="*/ 1025698 w 2001609"/>
              <a:gd name="connsiteY6" fmla="*/ 3853577 h 3922699"/>
              <a:gd name="connsiteX7" fmla="*/ 65033 w 2001609"/>
              <a:gd name="connsiteY7" fmla="*/ 1926805 h 3922699"/>
              <a:gd name="connsiteX0" fmla="*/ 65033 w 2001609"/>
              <a:gd name="connsiteY0" fmla="*/ 1926805 h 3860682"/>
              <a:gd name="connsiteX1" fmla="*/ 190218 w 2001609"/>
              <a:gd name="connsiteY1" fmla="*/ 484447 h 3860682"/>
              <a:gd name="connsiteX2" fmla="*/ 1025698 w 2001609"/>
              <a:gd name="connsiteY2" fmla="*/ 33 h 3860682"/>
              <a:gd name="connsiteX3" fmla="*/ 1855733 w 2001609"/>
              <a:gd name="connsiteY3" fmla="*/ 500776 h 3860682"/>
              <a:gd name="connsiteX4" fmla="*/ 1986363 w 2001609"/>
              <a:gd name="connsiteY4" fmla="*/ 1926805 h 3860682"/>
              <a:gd name="connsiteX5" fmla="*/ 1866619 w 2001609"/>
              <a:gd name="connsiteY5" fmla="*/ 3347389 h 3860682"/>
              <a:gd name="connsiteX6" fmla="*/ 1025698 w 2001609"/>
              <a:gd name="connsiteY6" fmla="*/ 3853577 h 3860682"/>
              <a:gd name="connsiteX7" fmla="*/ 500462 w 2001609"/>
              <a:gd name="connsiteY7" fmla="*/ 3037146 h 3860682"/>
              <a:gd name="connsiteX8" fmla="*/ 65033 w 2001609"/>
              <a:gd name="connsiteY8" fmla="*/ 1926805 h 3860682"/>
              <a:gd name="connsiteX0" fmla="*/ 25004 w 1961580"/>
              <a:gd name="connsiteY0" fmla="*/ 1926805 h 3854234"/>
              <a:gd name="connsiteX1" fmla="*/ 150189 w 1961580"/>
              <a:gd name="connsiteY1" fmla="*/ 484447 h 3854234"/>
              <a:gd name="connsiteX2" fmla="*/ 985669 w 1961580"/>
              <a:gd name="connsiteY2" fmla="*/ 33 h 3854234"/>
              <a:gd name="connsiteX3" fmla="*/ 1815704 w 1961580"/>
              <a:gd name="connsiteY3" fmla="*/ 500776 h 3854234"/>
              <a:gd name="connsiteX4" fmla="*/ 1946334 w 1961580"/>
              <a:gd name="connsiteY4" fmla="*/ 1926805 h 3854234"/>
              <a:gd name="connsiteX5" fmla="*/ 1826590 w 1961580"/>
              <a:gd name="connsiteY5" fmla="*/ 3347389 h 3854234"/>
              <a:gd name="connsiteX6" fmla="*/ 985669 w 1961580"/>
              <a:gd name="connsiteY6" fmla="*/ 3853577 h 3854234"/>
              <a:gd name="connsiteX7" fmla="*/ 101204 w 1961580"/>
              <a:gd name="connsiteY7" fmla="*/ 3265746 h 3854234"/>
              <a:gd name="connsiteX8" fmla="*/ 25004 w 1961580"/>
              <a:gd name="connsiteY8" fmla="*/ 1926805 h 3854234"/>
              <a:gd name="connsiteX0" fmla="*/ 25004 w 1961580"/>
              <a:gd name="connsiteY0" fmla="*/ 1926805 h 3853845"/>
              <a:gd name="connsiteX1" fmla="*/ 150189 w 1961580"/>
              <a:gd name="connsiteY1" fmla="*/ 484447 h 3853845"/>
              <a:gd name="connsiteX2" fmla="*/ 985669 w 1961580"/>
              <a:gd name="connsiteY2" fmla="*/ 33 h 3853845"/>
              <a:gd name="connsiteX3" fmla="*/ 1815704 w 1961580"/>
              <a:gd name="connsiteY3" fmla="*/ 500776 h 3853845"/>
              <a:gd name="connsiteX4" fmla="*/ 1946334 w 1961580"/>
              <a:gd name="connsiteY4" fmla="*/ 1926805 h 3853845"/>
              <a:gd name="connsiteX5" fmla="*/ 1842919 w 1961580"/>
              <a:gd name="connsiteY5" fmla="*/ 3320175 h 3853845"/>
              <a:gd name="connsiteX6" fmla="*/ 985669 w 1961580"/>
              <a:gd name="connsiteY6" fmla="*/ 3853577 h 3853845"/>
              <a:gd name="connsiteX7" fmla="*/ 101204 w 1961580"/>
              <a:gd name="connsiteY7" fmla="*/ 3265746 h 3853845"/>
              <a:gd name="connsiteX8" fmla="*/ 25004 w 1961580"/>
              <a:gd name="connsiteY8" fmla="*/ 1926805 h 3853845"/>
              <a:gd name="connsiteX0" fmla="*/ 25004 w 1979461"/>
              <a:gd name="connsiteY0" fmla="*/ 1926805 h 3853845"/>
              <a:gd name="connsiteX1" fmla="*/ 150189 w 1979461"/>
              <a:gd name="connsiteY1" fmla="*/ 484447 h 3853845"/>
              <a:gd name="connsiteX2" fmla="*/ 985669 w 1979461"/>
              <a:gd name="connsiteY2" fmla="*/ 33 h 3853845"/>
              <a:gd name="connsiteX3" fmla="*/ 1815704 w 1979461"/>
              <a:gd name="connsiteY3" fmla="*/ 500776 h 3853845"/>
              <a:gd name="connsiteX4" fmla="*/ 1968106 w 1979461"/>
              <a:gd name="connsiteY4" fmla="*/ 1921363 h 3853845"/>
              <a:gd name="connsiteX5" fmla="*/ 1842919 w 1979461"/>
              <a:gd name="connsiteY5" fmla="*/ 3320175 h 3853845"/>
              <a:gd name="connsiteX6" fmla="*/ 985669 w 1979461"/>
              <a:gd name="connsiteY6" fmla="*/ 3853577 h 3853845"/>
              <a:gd name="connsiteX7" fmla="*/ 101204 w 1979461"/>
              <a:gd name="connsiteY7" fmla="*/ 3265746 h 3853845"/>
              <a:gd name="connsiteX8" fmla="*/ 25004 w 1979461"/>
              <a:gd name="connsiteY8" fmla="*/ 1926805 h 3853845"/>
              <a:gd name="connsiteX0" fmla="*/ 25004 w 1970796"/>
              <a:gd name="connsiteY0" fmla="*/ 1926805 h 3853845"/>
              <a:gd name="connsiteX1" fmla="*/ 150189 w 1970796"/>
              <a:gd name="connsiteY1" fmla="*/ 484447 h 3853845"/>
              <a:gd name="connsiteX2" fmla="*/ 985669 w 1970796"/>
              <a:gd name="connsiteY2" fmla="*/ 33 h 3853845"/>
              <a:gd name="connsiteX3" fmla="*/ 1815704 w 1970796"/>
              <a:gd name="connsiteY3" fmla="*/ 500776 h 3853845"/>
              <a:gd name="connsiteX4" fmla="*/ 1968106 w 1970796"/>
              <a:gd name="connsiteY4" fmla="*/ 1921363 h 3853845"/>
              <a:gd name="connsiteX5" fmla="*/ 1842919 w 1970796"/>
              <a:gd name="connsiteY5" fmla="*/ 3320175 h 3853845"/>
              <a:gd name="connsiteX6" fmla="*/ 985669 w 1970796"/>
              <a:gd name="connsiteY6" fmla="*/ 3853577 h 3853845"/>
              <a:gd name="connsiteX7" fmla="*/ 101204 w 1970796"/>
              <a:gd name="connsiteY7" fmla="*/ 3265746 h 3853845"/>
              <a:gd name="connsiteX8" fmla="*/ 25004 w 1970796"/>
              <a:gd name="connsiteY8" fmla="*/ 1926805 h 3853845"/>
              <a:gd name="connsiteX0" fmla="*/ 15239 w 1961031"/>
              <a:gd name="connsiteY0" fmla="*/ 1926805 h 3853845"/>
              <a:gd name="connsiteX1" fmla="*/ 140424 w 1961031"/>
              <a:gd name="connsiteY1" fmla="*/ 484447 h 3853845"/>
              <a:gd name="connsiteX2" fmla="*/ 975904 w 1961031"/>
              <a:gd name="connsiteY2" fmla="*/ 33 h 3853845"/>
              <a:gd name="connsiteX3" fmla="*/ 1805939 w 1961031"/>
              <a:gd name="connsiteY3" fmla="*/ 500776 h 3853845"/>
              <a:gd name="connsiteX4" fmla="*/ 1958341 w 1961031"/>
              <a:gd name="connsiteY4" fmla="*/ 1921363 h 3853845"/>
              <a:gd name="connsiteX5" fmla="*/ 1833154 w 1961031"/>
              <a:gd name="connsiteY5" fmla="*/ 3320175 h 3853845"/>
              <a:gd name="connsiteX6" fmla="*/ 975904 w 1961031"/>
              <a:gd name="connsiteY6" fmla="*/ 3853577 h 3853845"/>
              <a:gd name="connsiteX7" fmla="*/ 91439 w 1961031"/>
              <a:gd name="connsiteY7" fmla="*/ 3265746 h 3853845"/>
              <a:gd name="connsiteX8" fmla="*/ 15239 w 1961031"/>
              <a:gd name="connsiteY8" fmla="*/ 1926805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280 w 1989172"/>
              <a:gd name="connsiteY0" fmla="*/ 1915919 h 3853845"/>
              <a:gd name="connsiteX1" fmla="*/ 168565 w 1989172"/>
              <a:gd name="connsiteY1" fmla="*/ 484447 h 3853845"/>
              <a:gd name="connsiteX2" fmla="*/ 1004045 w 1989172"/>
              <a:gd name="connsiteY2" fmla="*/ 33 h 3853845"/>
              <a:gd name="connsiteX3" fmla="*/ 1834080 w 1989172"/>
              <a:gd name="connsiteY3" fmla="*/ 500776 h 3853845"/>
              <a:gd name="connsiteX4" fmla="*/ 1986482 w 1989172"/>
              <a:gd name="connsiteY4" fmla="*/ 1921363 h 3853845"/>
              <a:gd name="connsiteX5" fmla="*/ 1861295 w 1989172"/>
              <a:gd name="connsiteY5" fmla="*/ 3320175 h 3853845"/>
              <a:gd name="connsiteX6" fmla="*/ 1004045 w 1989172"/>
              <a:gd name="connsiteY6" fmla="*/ 3853577 h 3853845"/>
              <a:gd name="connsiteX7" fmla="*/ 119580 w 1989172"/>
              <a:gd name="connsiteY7" fmla="*/ 3265746 h 3853845"/>
              <a:gd name="connsiteX8" fmla="*/ 5280 w 1989172"/>
              <a:gd name="connsiteY8" fmla="*/ 1915919 h 3853845"/>
              <a:gd name="connsiteX0" fmla="*/ 31832 w 2015724"/>
              <a:gd name="connsiteY0" fmla="*/ 1921122 h 3859048"/>
              <a:gd name="connsiteX1" fmla="*/ 91703 w 2015724"/>
              <a:gd name="connsiteY1" fmla="*/ 761793 h 3859048"/>
              <a:gd name="connsiteX2" fmla="*/ 1030597 w 2015724"/>
              <a:gd name="connsiteY2" fmla="*/ 5236 h 3859048"/>
              <a:gd name="connsiteX3" fmla="*/ 1860632 w 2015724"/>
              <a:gd name="connsiteY3" fmla="*/ 505979 h 3859048"/>
              <a:gd name="connsiteX4" fmla="*/ 2013034 w 2015724"/>
              <a:gd name="connsiteY4" fmla="*/ 1926566 h 3859048"/>
              <a:gd name="connsiteX5" fmla="*/ 1887847 w 2015724"/>
              <a:gd name="connsiteY5" fmla="*/ 3325378 h 3859048"/>
              <a:gd name="connsiteX6" fmla="*/ 1030597 w 2015724"/>
              <a:gd name="connsiteY6" fmla="*/ 3858780 h 3859048"/>
              <a:gd name="connsiteX7" fmla="*/ 146132 w 2015724"/>
              <a:gd name="connsiteY7" fmla="*/ 3270949 h 3859048"/>
              <a:gd name="connsiteX8" fmla="*/ 31832 w 2015724"/>
              <a:gd name="connsiteY8" fmla="*/ 1921122 h 3859048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6090 h 3854016"/>
              <a:gd name="connsiteX1" fmla="*/ 112343 w 1992821"/>
              <a:gd name="connsiteY1" fmla="*/ 609803 h 3854016"/>
              <a:gd name="connsiteX2" fmla="*/ 1007694 w 1992821"/>
              <a:gd name="connsiteY2" fmla="*/ 204 h 3854016"/>
              <a:gd name="connsiteX3" fmla="*/ 1837729 w 1992821"/>
              <a:gd name="connsiteY3" fmla="*/ 500947 h 3854016"/>
              <a:gd name="connsiteX4" fmla="*/ 1990131 w 1992821"/>
              <a:gd name="connsiteY4" fmla="*/ 1921534 h 3854016"/>
              <a:gd name="connsiteX5" fmla="*/ 1864944 w 1992821"/>
              <a:gd name="connsiteY5" fmla="*/ 3320346 h 3854016"/>
              <a:gd name="connsiteX6" fmla="*/ 1007694 w 1992821"/>
              <a:gd name="connsiteY6" fmla="*/ 3853748 h 3854016"/>
              <a:gd name="connsiteX7" fmla="*/ 123229 w 1992821"/>
              <a:gd name="connsiteY7" fmla="*/ 3265917 h 3854016"/>
              <a:gd name="connsiteX8" fmla="*/ 8929 w 1992821"/>
              <a:gd name="connsiteY8" fmla="*/ 1916090 h 3854016"/>
              <a:gd name="connsiteX0" fmla="*/ 8929 w 2003372"/>
              <a:gd name="connsiteY0" fmla="*/ 1916131 h 3854057"/>
              <a:gd name="connsiteX1" fmla="*/ 112343 w 2003372"/>
              <a:gd name="connsiteY1" fmla="*/ 609844 h 3854057"/>
              <a:gd name="connsiteX2" fmla="*/ 1007694 w 2003372"/>
              <a:gd name="connsiteY2" fmla="*/ 245 h 3854057"/>
              <a:gd name="connsiteX3" fmla="*/ 1886715 w 2003372"/>
              <a:gd name="connsiteY3" fmla="*/ 555417 h 3854057"/>
              <a:gd name="connsiteX4" fmla="*/ 1990131 w 2003372"/>
              <a:gd name="connsiteY4" fmla="*/ 1921575 h 3854057"/>
              <a:gd name="connsiteX5" fmla="*/ 1864944 w 2003372"/>
              <a:gd name="connsiteY5" fmla="*/ 3320387 h 3854057"/>
              <a:gd name="connsiteX6" fmla="*/ 1007694 w 2003372"/>
              <a:gd name="connsiteY6" fmla="*/ 3853789 h 3854057"/>
              <a:gd name="connsiteX7" fmla="*/ 123229 w 2003372"/>
              <a:gd name="connsiteY7" fmla="*/ 3265958 h 3854057"/>
              <a:gd name="connsiteX8" fmla="*/ 8929 w 2003372"/>
              <a:gd name="connsiteY8" fmla="*/ 1916131 h 3854057"/>
              <a:gd name="connsiteX0" fmla="*/ 8929 w 2003372"/>
              <a:gd name="connsiteY0" fmla="*/ 1916131 h 3854611"/>
              <a:gd name="connsiteX1" fmla="*/ 112343 w 2003372"/>
              <a:gd name="connsiteY1" fmla="*/ 609844 h 3854611"/>
              <a:gd name="connsiteX2" fmla="*/ 1007694 w 2003372"/>
              <a:gd name="connsiteY2" fmla="*/ 245 h 3854611"/>
              <a:gd name="connsiteX3" fmla="*/ 1886715 w 2003372"/>
              <a:gd name="connsiteY3" fmla="*/ 555417 h 3854611"/>
              <a:gd name="connsiteX4" fmla="*/ 1990131 w 2003372"/>
              <a:gd name="connsiteY4" fmla="*/ 1921575 h 3854611"/>
              <a:gd name="connsiteX5" fmla="*/ 1864944 w 2003372"/>
              <a:gd name="connsiteY5" fmla="*/ 3320387 h 3854611"/>
              <a:gd name="connsiteX6" fmla="*/ 1007694 w 2003372"/>
              <a:gd name="connsiteY6" fmla="*/ 3853789 h 3854611"/>
              <a:gd name="connsiteX7" fmla="*/ 123229 w 2003372"/>
              <a:gd name="connsiteY7" fmla="*/ 3265958 h 3854611"/>
              <a:gd name="connsiteX8" fmla="*/ 8929 w 2003372"/>
              <a:gd name="connsiteY8" fmla="*/ 1916131 h 3854611"/>
              <a:gd name="connsiteX0" fmla="*/ 8929 w 2003372"/>
              <a:gd name="connsiteY0" fmla="*/ 1916131 h 3853851"/>
              <a:gd name="connsiteX1" fmla="*/ 112343 w 2003372"/>
              <a:gd name="connsiteY1" fmla="*/ 609844 h 3853851"/>
              <a:gd name="connsiteX2" fmla="*/ 1007694 w 2003372"/>
              <a:gd name="connsiteY2" fmla="*/ 245 h 3853851"/>
              <a:gd name="connsiteX3" fmla="*/ 1886715 w 2003372"/>
              <a:gd name="connsiteY3" fmla="*/ 555417 h 3853851"/>
              <a:gd name="connsiteX4" fmla="*/ 1990131 w 2003372"/>
              <a:gd name="connsiteY4" fmla="*/ 1921575 h 3853851"/>
              <a:gd name="connsiteX5" fmla="*/ 1886716 w 2003372"/>
              <a:gd name="connsiteY5" fmla="*/ 3293173 h 3853851"/>
              <a:gd name="connsiteX6" fmla="*/ 1007694 w 2003372"/>
              <a:gd name="connsiteY6" fmla="*/ 3853789 h 3853851"/>
              <a:gd name="connsiteX7" fmla="*/ 123229 w 2003372"/>
              <a:gd name="connsiteY7" fmla="*/ 3265958 h 3853851"/>
              <a:gd name="connsiteX8" fmla="*/ 8929 w 2003372"/>
              <a:gd name="connsiteY8" fmla="*/ 1916131 h 3853851"/>
              <a:gd name="connsiteX0" fmla="*/ 8929 w 2003372"/>
              <a:gd name="connsiteY0" fmla="*/ 1916131 h 3854150"/>
              <a:gd name="connsiteX1" fmla="*/ 112343 w 2003372"/>
              <a:gd name="connsiteY1" fmla="*/ 609844 h 3854150"/>
              <a:gd name="connsiteX2" fmla="*/ 1007694 w 2003372"/>
              <a:gd name="connsiteY2" fmla="*/ 245 h 3854150"/>
              <a:gd name="connsiteX3" fmla="*/ 1886715 w 2003372"/>
              <a:gd name="connsiteY3" fmla="*/ 555417 h 3854150"/>
              <a:gd name="connsiteX4" fmla="*/ 1990131 w 2003372"/>
              <a:gd name="connsiteY4" fmla="*/ 1921575 h 3854150"/>
              <a:gd name="connsiteX5" fmla="*/ 1886716 w 2003372"/>
              <a:gd name="connsiteY5" fmla="*/ 3293173 h 3854150"/>
              <a:gd name="connsiteX6" fmla="*/ 1007694 w 2003372"/>
              <a:gd name="connsiteY6" fmla="*/ 3853789 h 3854150"/>
              <a:gd name="connsiteX7" fmla="*/ 123229 w 2003372"/>
              <a:gd name="connsiteY7" fmla="*/ 3265958 h 3854150"/>
              <a:gd name="connsiteX8" fmla="*/ 8929 w 2003372"/>
              <a:gd name="connsiteY8" fmla="*/ 1916131 h 38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372" h="3854150">
                <a:moveTo>
                  <a:pt x="8929" y="1916131"/>
                </a:moveTo>
                <a:cubicBezTo>
                  <a:pt x="7115" y="1473445"/>
                  <a:pt x="-42325" y="925531"/>
                  <a:pt x="112343" y="609844"/>
                </a:cubicBezTo>
                <a:cubicBezTo>
                  <a:pt x="223468" y="266943"/>
                  <a:pt x="711965" y="9316"/>
                  <a:pt x="1007694" y="245"/>
                </a:cubicBezTo>
                <a:cubicBezTo>
                  <a:pt x="1303423" y="-8826"/>
                  <a:pt x="1726604" y="234288"/>
                  <a:pt x="1886715" y="555417"/>
                </a:cubicBezTo>
                <a:cubicBezTo>
                  <a:pt x="2046826" y="876546"/>
                  <a:pt x="1998296" y="1488868"/>
                  <a:pt x="1990131" y="1921575"/>
                </a:cubicBezTo>
                <a:cubicBezTo>
                  <a:pt x="1960195" y="2348839"/>
                  <a:pt x="2046827" y="2972044"/>
                  <a:pt x="1886716" y="3293173"/>
                </a:cubicBezTo>
                <a:cubicBezTo>
                  <a:pt x="1726605" y="3614302"/>
                  <a:pt x="1508437" y="3841997"/>
                  <a:pt x="1007694" y="3853789"/>
                </a:cubicBezTo>
                <a:cubicBezTo>
                  <a:pt x="506951" y="3865581"/>
                  <a:pt x="283340" y="3587087"/>
                  <a:pt x="123229" y="3265958"/>
                </a:cubicBezTo>
                <a:cubicBezTo>
                  <a:pt x="-36882" y="2944829"/>
                  <a:pt x="10743" y="2358817"/>
                  <a:pt x="8929" y="1916131"/>
                </a:cubicBezTo>
                <a:close/>
              </a:path>
            </a:pathLst>
          </a:custGeom>
          <a:noFill/>
          <a:ln>
            <a:solidFill>
              <a:srgbClr val="C6E5B4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 descr="Return to the room button">
            <a:hlinkClick r:id="rId4" action="ppaction://hlinksldjump"/>
            <a:extLst>
              <a:ext uri="{FF2B5EF4-FFF2-40B4-BE49-F238E27FC236}">
                <a16:creationId xmlns:a16="http://schemas.microsoft.com/office/drawing/2014/main" id="{881E976A-3729-4857-93EA-D4C4725BBF1D}"/>
              </a:ext>
            </a:extLst>
          </p:cNvPr>
          <p:cNvSpPr/>
          <p:nvPr/>
        </p:nvSpPr>
        <p:spPr>
          <a:xfrm>
            <a:off x="91209" y="5381611"/>
            <a:ext cx="2774140" cy="8961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sp>
        <p:nvSpPr>
          <p:cNvPr id="19" name="Rectangle 18" descr="Return to the room button">
            <a:hlinkClick r:id="rId5" action="ppaction://hlinksldjump"/>
            <a:extLst>
              <a:ext uri="{FF2B5EF4-FFF2-40B4-BE49-F238E27FC236}">
                <a16:creationId xmlns:a16="http://schemas.microsoft.com/office/drawing/2014/main" id="{9617F1D0-72BD-4102-8E1D-066450D1D3A0}"/>
              </a:ext>
            </a:extLst>
          </p:cNvPr>
          <p:cNvSpPr/>
          <p:nvPr/>
        </p:nvSpPr>
        <p:spPr>
          <a:xfrm>
            <a:off x="91209" y="4146620"/>
            <a:ext cx="2774140" cy="8961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I’m ready to enter in the third number!</a:t>
            </a:r>
          </a:p>
        </p:txBody>
      </p:sp>
    </p:spTree>
    <p:extLst>
      <p:ext uri="{BB962C8B-B14F-4D97-AF65-F5344CB8AC3E}">
        <p14:creationId xmlns:p14="http://schemas.microsoft.com/office/powerpoint/2010/main" val="391349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8000" t="22000" r="3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4" y="403598"/>
            <a:ext cx="10515600" cy="1325563"/>
          </a:xfrm>
        </p:spPr>
        <p:txBody>
          <a:bodyPr/>
          <a:lstStyle/>
          <a:p>
            <a:r>
              <a:rPr lang="en-US" dirty="0"/>
              <a:t>The 3</a:t>
            </a:r>
            <a:r>
              <a:rPr lang="en-US" baseline="30000" dirty="0"/>
              <a:t>rd</a:t>
            </a:r>
            <a:r>
              <a:rPr lang="en-US" dirty="0"/>
              <a:t> Button 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876BC-7F97-4591-9095-410A0ADEB361}"/>
              </a:ext>
            </a:extLst>
          </p:cNvPr>
          <p:cNvSpPr txBox="1"/>
          <p:nvPr/>
        </p:nvSpPr>
        <p:spPr>
          <a:xfrm>
            <a:off x="462644" y="1621972"/>
            <a:ext cx="2656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hear a confirming beep as you press the  button. You’ve got the third number correct.</a:t>
            </a:r>
          </a:p>
          <a:p>
            <a:endParaRPr lang="en-US" dirty="0"/>
          </a:p>
          <a:p>
            <a:r>
              <a:rPr lang="en-US" dirty="0"/>
              <a:t>Do you know the rest?</a:t>
            </a:r>
          </a:p>
        </p:txBody>
      </p:sp>
      <p:sp>
        <p:nvSpPr>
          <p:cNvPr id="20" name="Rectangle 19" descr="1">
            <a:hlinkClick r:id="rId3" action="ppaction://hlinksldjump"/>
            <a:extLst>
              <a:ext uri="{FF2B5EF4-FFF2-40B4-BE49-F238E27FC236}">
                <a16:creationId xmlns:a16="http://schemas.microsoft.com/office/drawing/2014/main" id="{FF12D1CC-A4B0-4D71-AF3B-39566D4645C5}"/>
              </a:ext>
            </a:extLst>
          </p:cNvPr>
          <p:cNvSpPr/>
          <p:nvPr/>
        </p:nvSpPr>
        <p:spPr>
          <a:xfrm>
            <a:off x="49911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2">
            <a:hlinkClick r:id="rId3" action="ppaction://hlinksldjump"/>
            <a:extLst>
              <a:ext uri="{FF2B5EF4-FFF2-40B4-BE49-F238E27FC236}">
                <a16:creationId xmlns:a16="http://schemas.microsoft.com/office/drawing/2014/main" id="{A69CD223-009C-4EB8-87D7-676FA3E1F732}"/>
              </a:ext>
            </a:extLst>
          </p:cNvPr>
          <p:cNvSpPr/>
          <p:nvPr/>
        </p:nvSpPr>
        <p:spPr>
          <a:xfrm>
            <a:off x="5519057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 descr="3">
            <a:hlinkClick r:id="rId3" action="ppaction://hlinksldjump"/>
            <a:extLst>
              <a:ext uri="{FF2B5EF4-FFF2-40B4-BE49-F238E27FC236}">
                <a16:creationId xmlns:a16="http://schemas.microsoft.com/office/drawing/2014/main" id="{8A535FF1-5A66-41C3-BEC3-347F6A0019E1}"/>
              </a:ext>
            </a:extLst>
          </p:cNvPr>
          <p:cNvSpPr/>
          <p:nvPr/>
        </p:nvSpPr>
        <p:spPr>
          <a:xfrm>
            <a:off x="60960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 descr="4">
            <a:hlinkClick r:id="rId3" action="ppaction://hlinksldjump"/>
            <a:extLst>
              <a:ext uri="{FF2B5EF4-FFF2-40B4-BE49-F238E27FC236}">
                <a16:creationId xmlns:a16="http://schemas.microsoft.com/office/drawing/2014/main" id="{676DEFAF-95C9-4623-B67A-7D6D4B65728D}"/>
              </a:ext>
            </a:extLst>
          </p:cNvPr>
          <p:cNvSpPr/>
          <p:nvPr/>
        </p:nvSpPr>
        <p:spPr>
          <a:xfrm>
            <a:off x="49910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descr="5">
            <a:hlinkClick r:id="rId3" action="ppaction://hlinksldjump"/>
            <a:extLst>
              <a:ext uri="{FF2B5EF4-FFF2-40B4-BE49-F238E27FC236}">
                <a16:creationId xmlns:a16="http://schemas.microsoft.com/office/drawing/2014/main" id="{AC6A347B-EB3E-4C34-8124-E68696C1C012}"/>
              </a:ext>
            </a:extLst>
          </p:cNvPr>
          <p:cNvSpPr/>
          <p:nvPr/>
        </p:nvSpPr>
        <p:spPr>
          <a:xfrm>
            <a:off x="5529943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6">
            <a:hlinkClick r:id="rId3" action="ppaction://hlinksldjump"/>
            <a:extLst>
              <a:ext uri="{FF2B5EF4-FFF2-40B4-BE49-F238E27FC236}">
                <a16:creationId xmlns:a16="http://schemas.microsoft.com/office/drawing/2014/main" id="{C9EBAA05-77D4-46A6-ACA0-C813B36D8743}"/>
              </a:ext>
            </a:extLst>
          </p:cNvPr>
          <p:cNvSpPr/>
          <p:nvPr/>
        </p:nvSpPr>
        <p:spPr>
          <a:xfrm>
            <a:off x="60959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7">
            <a:hlinkClick r:id="rId3" action="ppaction://hlinksldjump"/>
            <a:extLst>
              <a:ext uri="{FF2B5EF4-FFF2-40B4-BE49-F238E27FC236}">
                <a16:creationId xmlns:a16="http://schemas.microsoft.com/office/drawing/2014/main" id="{87DB9E87-21CA-4703-AA8E-F7148226A365}"/>
              </a:ext>
            </a:extLst>
          </p:cNvPr>
          <p:cNvSpPr/>
          <p:nvPr/>
        </p:nvSpPr>
        <p:spPr>
          <a:xfrm>
            <a:off x="499109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 descr="8">
            <a:hlinkClick r:id="rId3" action="ppaction://hlinksldjump"/>
            <a:extLst>
              <a:ext uri="{FF2B5EF4-FFF2-40B4-BE49-F238E27FC236}">
                <a16:creationId xmlns:a16="http://schemas.microsoft.com/office/drawing/2014/main" id="{C318A595-4124-416F-9D72-74A8A8B846FC}"/>
              </a:ext>
            </a:extLst>
          </p:cNvPr>
          <p:cNvSpPr/>
          <p:nvPr/>
        </p:nvSpPr>
        <p:spPr>
          <a:xfrm>
            <a:off x="5529943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 descr="9">
            <a:hlinkClick r:id="rId3" action="ppaction://hlinksldjump"/>
            <a:extLst>
              <a:ext uri="{FF2B5EF4-FFF2-40B4-BE49-F238E27FC236}">
                <a16:creationId xmlns:a16="http://schemas.microsoft.com/office/drawing/2014/main" id="{03ECA35A-B310-4EB7-A1F4-55491E7B2C2A}"/>
              </a:ext>
            </a:extLst>
          </p:cNvPr>
          <p:cNvSpPr/>
          <p:nvPr/>
        </p:nvSpPr>
        <p:spPr>
          <a:xfrm>
            <a:off x="606878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0">
            <a:hlinkClick r:id="rId3" action="ppaction://hlinksldjump"/>
            <a:extLst>
              <a:ext uri="{FF2B5EF4-FFF2-40B4-BE49-F238E27FC236}">
                <a16:creationId xmlns:a16="http://schemas.microsoft.com/office/drawing/2014/main" id="{74BDF43B-40E9-459D-8E49-0E0C607EF2A6}"/>
              </a:ext>
            </a:extLst>
          </p:cNvPr>
          <p:cNvSpPr/>
          <p:nvPr/>
        </p:nvSpPr>
        <p:spPr>
          <a:xfrm>
            <a:off x="5529943" y="4876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 descr="check mark">
            <a:hlinkClick r:id="rId3" action="ppaction://hlinksldjump"/>
            <a:extLst>
              <a:ext uri="{FF2B5EF4-FFF2-40B4-BE49-F238E27FC236}">
                <a16:creationId xmlns:a16="http://schemas.microsoft.com/office/drawing/2014/main" id="{6C8ABF7A-8149-4746-8594-6F14E7155D3E}"/>
              </a:ext>
            </a:extLst>
          </p:cNvPr>
          <p:cNvSpPr/>
          <p:nvPr/>
        </p:nvSpPr>
        <p:spPr>
          <a:xfrm>
            <a:off x="6095998" y="488757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485026-AA6A-4C0E-ADE9-ECA11EA7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1098" y="4887572"/>
            <a:ext cx="424545" cy="3375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C2863-3532-4CCB-BF3A-953E6CDDB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15473" y="1975513"/>
            <a:ext cx="2003372" cy="3854150"/>
          </a:xfrm>
          <a:custGeom>
            <a:avLst/>
            <a:gdLst>
              <a:gd name="connsiteX0" fmla="*/ 0 w 1921329"/>
              <a:gd name="connsiteY0" fmla="*/ 1926772 h 3853543"/>
              <a:gd name="connsiteX1" fmla="*/ 960665 w 1921329"/>
              <a:gd name="connsiteY1" fmla="*/ 0 h 3853543"/>
              <a:gd name="connsiteX2" fmla="*/ 1921330 w 1921329"/>
              <a:gd name="connsiteY2" fmla="*/ 1926772 h 3853543"/>
              <a:gd name="connsiteX3" fmla="*/ 960665 w 1921329"/>
              <a:gd name="connsiteY3" fmla="*/ 3853544 h 3853543"/>
              <a:gd name="connsiteX4" fmla="*/ 0 w 1921329"/>
              <a:gd name="connsiteY4" fmla="*/ 1926772 h 3853543"/>
              <a:gd name="connsiteX0" fmla="*/ 33877 w 1955207"/>
              <a:gd name="connsiteY0" fmla="*/ 1980884 h 3907656"/>
              <a:gd name="connsiteX1" fmla="*/ 289691 w 1955207"/>
              <a:gd name="connsiteY1" fmla="*/ 658269 h 3907656"/>
              <a:gd name="connsiteX2" fmla="*/ 994542 w 1955207"/>
              <a:gd name="connsiteY2" fmla="*/ 54112 h 3907656"/>
              <a:gd name="connsiteX3" fmla="*/ 1955207 w 1955207"/>
              <a:gd name="connsiteY3" fmla="*/ 1980884 h 3907656"/>
              <a:gd name="connsiteX4" fmla="*/ 994542 w 1955207"/>
              <a:gd name="connsiteY4" fmla="*/ 3907656 h 3907656"/>
              <a:gd name="connsiteX5" fmla="*/ 33877 w 1955207"/>
              <a:gd name="connsiteY5" fmla="*/ 1980884 h 3907656"/>
              <a:gd name="connsiteX0" fmla="*/ 65033 w 1986363"/>
              <a:gd name="connsiteY0" fmla="*/ 1999743 h 3926515"/>
              <a:gd name="connsiteX1" fmla="*/ 190218 w 1986363"/>
              <a:gd name="connsiteY1" fmla="*/ 557385 h 3926515"/>
              <a:gd name="connsiteX2" fmla="*/ 1025698 w 1986363"/>
              <a:gd name="connsiteY2" fmla="*/ 72971 h 3926515"/>
              <a:gd name="connsiteX3" fmla="*/ 1986363 w 1986363"/>
              <a:gd name="connsiteY3" fmla="*/ 1999743 h 3926515"/>
              <a:gd name="connsiteX4" fmla="*/ 1025698 w 1986363"/>
              <a:gd name="connsiteY4" fmla="*/ 3926515 h 3926515"/>
              <a:gd name="connsiteX5" fmla="*/ 65033 w 1986363"/>
              <a:gd name="connsiteY5" fmla="*/ 1999743 h 3926515"/>
              <a:gd name="connsiteX0" fmla="*/ 65033 w 2004305"/>
              <a:gd name="connsiteY0" fmla="*/ 1929498 h 3856270"/>
              <a:gd name="connsiteX1" fmla="*/ 190218 w 2004305"/>
              <a:gd name="connsiteY1" fmla="*/ 487140 h 3856270"/>
              <a:gd name="connsiteX2" fmla="*/ 1025698 w 2004305"/>
              <a:gd name="connsiteY2" fmla="*/ 2726 h 3856270"/>
              <a:gd name="connsiteX3" fmla="*/ 1605362 w 2004305"/>
              <a:gd name="connsiteY3" fmla="*/ 655869 h 3856270"/>
              <a:gd name="connsiteX4" fmla="*/ 1986363 w 2004305"/>
              <a:gd name="connsiteY4" fmla="*/ 1929498 h 3856270"/>
              <a:gd name="connsiteX5" fmla="*/ 1025698 w 2004305"/>
              <a:gd name="connsiteY5" fmla="*/ 3856270 h 3856270"/>
              <a:gd name="connsiteX6" fmla="*/ 65033 w 2004305"/>
              <a:gd name="connsiteY6" fmla="*/ 1929498 h 3856270"/>
              <a:gd name="connsiteX0" fmla="*/ 65033 w 2031131"/>
              <a:gd name="connsiteY0" fmla="*/ 1926805 h 3853577"/>
              <a:gd name="connsiteX1" fmla="*/ 190218 w 2031131"/>
              <a:gd name="connsiteY1" fmla="*/ 484447 h 3853577"/>
              <a:gd name="connsiteX2" fmla="*/ 1025698 w 2031131"/>
              <a:gd name="connsiteY2" fmla="*/ 33 h 3853577"/>
              <a:gd name="connsiteX3" fmla="*/ 1855733 w 2031131"/>
              <a:gd name="connsiteY3" fmla="*/ 500776 h 3853577"/>
              <a:gd name="connsiteX4" fmla="*/ 1986363 w 2031131"/>
              <a:gd name="connsiteY4" fmla="*/ 1926805 h 3853577"/>
              <a:gd name="connsiteX5" fmla="*/ 1025698 w 2031131"/>
              <a:gd name="connsiteY5" fmla="*/ 3853577 h 3853577"/>
              <a:gd name="connsiteX6" fmla="*/ 65033 w 2031131"/>
              <a:gd name="connsiteY6" fmla="*/ 1926805 h 3853577"/>
              <a:gd name="connsiteX0" fmla="*/ 65033 w 2001609"/>
              <a:gd name="connsiteY0" fmla="*/ 1926805 h 3887285"/>
              <a:gd name="connsiteX1" fmla="*/ 190218 w 2001609"/>
              <a:gd name="connsiteY1" fmla="*/ 484447 h 3887285"/>
              <a:gd name="connsiteX2" fmla="*/ 1025698 w 2001609"/>
              <a:gd name="connsiteY2" fmla="*/ 33 h 3887285"/>
              <a:gd name="connsiteX3" fmla="*/ 1855733 w 2001609"/>
              <a:gd name="connsiteY3" fmla="*/ 500776 h 3887285"/>
              <a:gd name="connsiteX4" fmla="*/ 1986363 w 2001609"/>
              <a:gd name="connsiteY4" fmla="*/ 1926805 h 3887285"/>
              <a:gd name="connsiteX5" fmla="*/ 1676119 w 2001609"/>
              <a:gd name="connsiteY5" fmla="*/ 3064361 h 3887285"/>
              <a:gd name="connsiteX6" fmla="*/ 1025698 w 2001609"/>
              <a:gd name="connsiteY6" fmla="*/ 3853577 h 3887285"/>
              <a:gd name="connsiteX7" fmla="*/ 65033 w 2001609"/>
              <a:gd name="connsiteY7" fmla="*/ 1926805 h 3887285"/>
              <a:gd name="connsiteX0" fmla="*/ 65033 w 2001609"/>
              <a:gd name="connsiteY0" fmla="*/ 1926805 h 3922699"/>
              <a:gd name="connsiteX1" fmla="*/ 190218 w 2001609"/>
              <a:gd name="connsiteY1" fmla="*/ 484447 h 3922699"/>
              <a:gd name="connsiteX2" fmla="*/ 1025698 w 2001609"/>
              <a:gd name="connsiteY2" fmla="*/ 33 h 3922699"/>
              <a:gd name="connsiteX3" fmla="*/ 1855733 w 2001609"/>
              <a:gd name="connsiteY3" fmla="*/ 500776 h 3922699"/>
              <a:gd name="connsiteX4" fmla="*/ 1986363 w 2001609"/>
              <a:gd name="connsiteY4" fmla="*/ 1926805 h 3922699"/>
              <a:gd name="connsiteX5" fmla="*/ 1866619 w 2001609"/>
              <a:gd name="connsiteY5" fmla="*/ 3347389 h 3922699"/>
              <a:gd name="connsiteX6" fmla="*/ 1025698 w 2001609"/>
              <a:gd name="connsiteY6" fmla="*/ 3853577 h 3922699"/>
              <a:gd name="connsiteX7" fmla="*/ 65033 w 2001609"/>
              <a:gd name="connsiteY7" fmla="*/ 1926805 h 3922699"/>
              <a:gd name="connsiteX0" fmla="*/ 65033 w 2001609"/>
              <a:gd name="connsiteY0" fmla="*/ 1926805 h 3860682"/>
              <a:gd name="connsiteX1" fmla="*/ 190218 w 2001609"/>
              <a:gd name="connsiteY1" fmla="*/ 484447 h 3860682"/>
              <a:gd name="connsiteX2" fmla="*/ 1025698 w 2001609"/>
              <a:gd name="connsiteY2" fmla="*/ 33 h 3860682"/>
              <a:gd name="connsiteX3" fmla="*/ 1855733 w 2001609"/>
              <a:gd name="connsiteY3" fmla="*/ 500776 h 3860682"/>
              <a:gd name="connsiteX4" fmla="*/ 1986363 w 2001609"/>
              <a:gd name="connsiteY4" fmla="*/ 1926805 h 3860682"/>
              <a:gd name="connsiteX5" fmla="*/ 1866619 w 2001609"/>
              <a:gd name="connsiteY5" fmla="*/ 3347389 h 3860682"/>
              <a:gd name="connsiteX6" fmla="*/ 1025698 w 2001609"/>
              <a:gd name="connsiteY6" fmla="*/ 3853577 h 3860682"/>
              <a:gd name="connsiteX7" fmla="*/ 500462 w 2001609"/>
              <a:gd name="connsiteY7" fmla="*/ 3037146 h 3860682"/>
              <a:gd name="connsiteX8" fmla="*/ 65033 w 2001609"/>
              <a:gd name="connsiteY8" fmla="*/ 1926805 h 3860682"/>
              <a:gd name="connsiteX0" fmla="*/ 25004 w 1961580"/>
              <a:gd name="connsiteY0" fmla="*/ 1926805 h 3854234"/>
              <a:gd name="connsiteX1" fmla="*/ 150189 w 1961580"/>
              <a:gd name="connsiteY1" fmla="*/ 484447 h 3854234"/>
              <a:gd name="connsiteX2" fmla="*/ 985669 w 1961580"/>
              <a:gd name="connsiteY2" fmla="*/ 33 h 3854234"/>
              <a:gd name="connsiteX3" fmla="*/ 1815704 w 1961580"/>
              <a:gd name="connsiteY3" fmla="*/ 500776 h 3854234"/>
              <a:gd name="connsiteX4" fmla="*/ 1946334 w 1961580"/>
              <a:gd name="connsiteY4" fmla="*/ 1926805 h 3854234"/>
              <a:gd name="connsiteX5" fmla="*/ 1826590 w 1961580"/>
              <a:gd name="connsiteY5" fmla="*/ 3347389 h 3854234"/>
              <a:gd name="connsiteX6" fmla="*/ 985669 w 1961580"/>
              <a:gd name="connsiteY6" fmla="*/ 3853577 h 3854234"/>
              <a:gd name="connsiteX7" fmla="*/ 101204 w 1961580"/>
              <a:gd name="connsiteY7" fmla="*/ 3265746 h 3854234"/>
              <a:gd name="connsiteX8" fmla="*/ 25004 w 1961580"/>
              <a:gd name="connsiteY8" fmla="*/ 1926805 h 3854234"/>
              <a:gd name="connsiteX0" fmla="*/ 25004 w 1961580"/>
              <a:gd name="connsiteY0" fmla="*/ 1926805 h 3853845"/>
              <a:gd name="connsiteX1" fmla="*/ 150189 w 1961580"/>
              <a:gd name="connsiteY1" fmla="*/ 484447 h 3853845"/>
              <a:gd name="connsiteX2" fmla="*/ 985669 w 1961580"/>
              <a:gd name="connsiteY2" fmla="*/ 33 h 3853845"/>
              <a:gd name="connsiteX3" fmla="*/ 1815704 w 1961580"/>
              <a:gd name="connsiteY3" fmla="*/ 500776 h 3853845"/>
              <a:gd name="connsiteX4" fmla="*/ 1946334 w 1961580"/>
              <a:gd name="connsiteY4" fmla="*/ 1926805 h 3853845"/>
              <a:gd name="connsiteX5" fmla="*/ 1842919 w 1961580"/>
              <a:gd name="connsiteY5" fmla="*/ 3320175 h 3853845"/>
              <a:gd name="connsiteX6" fmla="*/ 985669 w 1961580"/>
              <a:gd name="connsiteY6" fmla="*/ 3853577 h 3853845"/>
              <a:gd name="connsiteX7" fmla="*/ 101204 w 1961580"/>
              <a:gd name="connsiteY7" fmla="*/ 3265746 h 3853845"/>
              <a:gd name="connsiteX8" fmla="*/ 25004 w 1961580"/>
              <a:gd name="connsiteY8" fmla="*/ 1926805 h 3853845"/>
              <a:gd name="connsiteX0" fmla="*/ 25004 w 1979461"/>
              <a:gd name="connsiteY0" fmla="*/ 1926805 h 3853845"/>
              <a:gd name="connsiteX1" fmla="*/ 150189 w 1979461"/>
              <a:gd name="connsiteY1" fmla="*/ 484447 h 3853845"/>
              <a:gd name="connsiteX2" fmla="*/ 985669 w 1979461"/>
              <a:gd name="connsiteY2" fmla="*/ 33 h 3853845"/>
              <a:gd name="connsiteX3" fmla="*/ 1815704 w 1979461"/>
              <a:gd name="connsiteY3" fmla="*/ 500776 h 3853845"/>
              <a:gd name="connsiteX4" fmla="*/ 1968106 w 1979461"/>
              <a:gd name="connsiteY4" fmla="*/ 1921363 h 3853845"/>
              <a:gd name="connsiteX5" fmla="*/ 1842919 w 1979461"/>
              <a:gd name="connsiteY5" fmla="*/ 3320175 h 3853845"/>
              <a:gd name="connsiteX6" fmla="*/ 985669 w 1979461"/>
              <a:gd name="connsiteY6" fmla="*/ 3853577 h 3853845"/>
              <a:gd name="connsiteX7" fmla="*/ 101204 w 1979461"/>
              <a:gd name="connsiteY7" fmla="*/ 3265746 h 3853845"/>
              <a:gd name="connsiteX8" fmla="*/ 25004 w 1979461"/>
              <a:gd name="connsiteY8" fmla="*/ 1926805 h 3853845"/>
              <a:gd name="connsiteX0" fmla="*/ 25004 w 1970796"/>
              <a:gd name="connsiteY0" fmla="*/ 1926805 h 3853845"/>
              <a:gd name="connsiteX1" fmla="*/ 150189 w 1970796"/>
              <a:gd name="connsiteY1" fmla="*/ 484447 h 3853845"/>
              <a:gd name="connsiteX2" fmla="*/ 985669 w 1970796"/>
              <a:gd name="connsiteY2" fmla="*/ 33 h 3853845"/>
              <a:gd name="connsiteX3" fmla="*/ 1815704 w 1970796"/>
              <a:gd name="connsiteY3" fmla="*/ 500776 h 3853845"/>
              <a:gd name="connsiteX4" fmla="*/ 1968106 w 1970796"/>
              <a:gd name="connsiteY4" fmla="*/ 1921363 h 3853845"/>
              <a:gd name="connsiteX5" fmla="*/ 1842919 w 1970796"/>
              <a:gd name="connsiteY5" fmla="*/ 3320175 h 3853845"/>
              <a:gd name="connsiteX6" fmla="*/ 985669 w 1970796"/>
              <a:gd name="connsiteY6" fmla="*/ 3853577 h 3853845"/>
              <a:gd name="connsiteX7" fmla="*/ 101204 w 1970796"/>
              <a:gd name="connsiteY7" fmla="*/ 3265746 h 3853845"/>
              <a:gd name="connsiteX8" fmla="*/ 25004 w 1970796"/>
              <a:gd name="connsiteY8" fmla="*/ 1926805 h 3853845"/>
              <a:gd name="connsiteX0" fmla="*/ 15239 w 1961031"/>
              <a:gd name="connsiteY0" fmla="*/ 1926805 h 3853845"/>
              <a:gd name="connsiteX1" fmla="*/ 140424 w 1961031"/>
              <a:gd name="connsiteY1" fmla="*/ 484447 h 3853845"/>
              <a:gd name="connsiteX2" fmla="*/ 975904 w 1961031"/>
              <a:gd name="connsiteY2" fmla="*/ 33 h 3853845"/>
              <a:gd name="connsiteX3" fmla="*/ 1805939 w 1961031"/>
              <a:gd name="connsiteY3" fmla="*/ 500776 h 3853845"/>
              <a:gd name="connsiteX4" fmla="*/ 1958341 w 1961031"/>
              <a:gd name="connsiteY4" fmla="*/ 1921363 h 3853845"/>
              <a:gd name="connsiteX5" fmla="*/ 1833154 w 1961031"/>
              <a:gd name="connsiteY5" fmla="*/ 3320175 h 3853845"/>
              <a:gd name="connsiteX6" fmla="*/ 975904 w 1961031"/>
              <a:gd name="connsiteY6" fmla="*/ 3853577 h 3853845"/>
              <a:gd name="connsiteX7" fmla="*/ 91439 w 1961031"/>
              <a:gd name="connsiteY7" fmla="*/ 3265746 h 3853845"/>
              <a:gd name="connsiteX8" fmla="*/ 15239 w 1961031"/>
              <a:gd name="connsiteY8" fmla="*/ 1926805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280 w 1989172"/>
              <a:gd name="connsiteY0" fmla="*/ 1915919 h 3853845"/>
              <a:gd name="connsiteX1" fmla="*/ 168565 w 1989172"/>
              <a:gd name="connsiteY1" fmla="*/ 484447 h 3853845"/>
              <a:gd name="connsiteX2" fmla="*/ 1004045 w 1989172"/>
              <a:gd name="connsiteY2" fmla="*/ 33 h 3853845"/>
              <a:gd name="connsiteX3" fmla="*/ 1834080 w 1989172"/>
              <a:gd name="connsiteY3" fmla="*/ 500776 h 3853845"/>
              <a:gd name="connsiteX4" fmla="*/ 1986482 w 1989172"/>
              <a:gd name="connsiteY4" fmla="*/ 1921363 h 3853845"/>
              <a:gd name="connsiteX5" fmla="*/ 1861295 w 1989172"/>
              <a:gd name="connsiteY5" fmla="*/ 3320175 h 3853845"/>
              <a:gd name="connsiteX6" fmla="*/ 1004045 w 1989172"/>
              <a:gd name="connsiteY6" fmla="*/ 3853577 h 3853845"/>
              <a:gd name="connsiteX7" fmla="*/ 119580 w 1989172"/>
              <a:gd name="connsiteY7" fmla="*/ 3265746 h 3853845"/>
              <a:gd name="connsiteX8" fmla="*/ 5280 w 1989172"/>
              <a:gd name="connsiteY8" fmla="*/ 1915919 h 3853845"/>
              <a:gd name="connsiteX0" fmla="*/ 31832 w 2015724"/>
              <a:gd name="connsiteY0" fmla="*/ 1921122 h 3859048"/>
              <a:gd name="connsiteX1" fmla="*/ 91703 w 2015724"/>
              <a:gd name="connsiteY1" fmla="*/ 761793 h 3859048"/>
              <a:gd name="connsiteX2" fmla="*/ 1030597 w 2015724"/>
              <a:gd name="connsiteY2" fmla="*/ 5236 h 3859048"/>
              <a:gd name="connsiteX3" fmla="*/ 1860632 w 2015724"/>
              <a:gd name="connsiteY3" fmla="*/ 505979 h 3859048"/>
              <a:gd name="connsiteX4" fmla="*/ 2013034 w 2015724"/>
              <a:gd name="connsiteY4" fmla="*/ 1926566 h 3859048"/>
              <a:gd name="connsiteX5" fmla="*/ 1887847 w 2015724"/>
              <a:gd name="connsiteY5" fmla="*/ 3325378 h 3859048"/>
              <a:gd name="connsiteX6" fmla="*/ 1030597 w 2015724"/>
              <a:gd name="connsiteY6" fmla="*/ 3858780 h 3859048"/>
              <a:gd name="connsiteX7" fmla="*/ 146132 w 2015724"/>
              <a:gd name="connsiteY7" fmla="*/ 3270949 h 3859048"/>
              <a:gd name="connsiteX8" fmla="*/ 31832 w 2015724"/>
              <a:gd name="connsiteY8" fmla="*/ 1921122 h 3859048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6090 h 3854016"/>
              <a:gd name="connsiteX1" fmla="*/ 112343 w 1992821"/>
              <a:gd name="connsiteY1" fmla="*/ 609803 h 3854016"/>
              <a:gd name="connsiteX2" fmla="*/ 1007694 w 1992821"/>
              <a:gd name="connsiteY2" fmla="*/ 204 h 3854016"/>
              <a:gd name="connsiteX3" fmla="*/ 1837729 w 1992821"/>
              <a:gd name="connsiteY3" fmla="*/ 500947 h 3854016"/>
              <a:gd name="connsiteX4" fmla="*/ 1990131 w 1992821"/>
              <a:gd name="connsiteY4" fmla="*/ 1921534 h 3854016"/>
              <a:gd name="connsiteX5" fmla="*/ 1864944 w 1992821"/>
              <a:gd name="connsiteY5" fmla="*/ 3320346 h 3854016"/>
              <a:gd name="connsiteX6" fmla="*/ 1007694 w 1992821"/>
              <a:gd name="connsiteY6" fmla="*/ 3853748 h 3854016"/>
              <a:gd name="connsiteX7" fmla="*/ 123229 w 1992821"/>
              <a:gd name="connsiteY7" fmla="*/ 3265917 h 3854016"/>
              <a:gd name="connsiteX8" fmla="*/ 8929 w 1992821"/>
              <a:gd name="connsiteY8" fmla="*/ 1916090 h 3854016"/>
              <a:gd name="connsiteX0" fmla="*/ 8929 w 2003372"/>
              <a:gd name="connsiteY0" fmla="*/ 1916131 h 3854057"/>
              <a:gd name="connsiteX1" fmla="*/ 112343 w 2003372"/>
              <a:gd name="connsiteY1" fmla="*/ 609844 h 3854057"/>
              <a:gd name="connsiteX2" fmla="*/ 1007694 w 2003372"/>
              <a:gd name="connsiteY2" fmla="*/ 245 h 3854057"/>
              <a:gd name="connsiteX3" fmla="*/ 1886715 w 2003372"/>
              <a:gd name="connsiteY3" fmla="*/ 555417 h 3854057"/>
              <a:gd name="connsiteX4" fmla="*/ 1990131 w 2003372"/>
              <a:gd name="connsiteY4" fmla="*/ 1921575 h 3854057"/>
              <a:gd name="connsiteX5" fmla="*/ 1864944 w 2003372"/>
              <a:gd name="connsiteY5" fmla="*/ 3320387 h 3854057"/>
              <a:gd name="connsiteX6" fmla="*/ 1007694 w 2003372"/>
              <a:gd name="connsiteY6" fmla="*/ 3853789 h 3854057"/>
              <a:gd name="connsiteX7" fmla="*/ 123229 w 2003372"/>
              <a:gd name="connsiteY7" fmla="*/ 3265958 h 3854057"/>
              <a:gd name="connsiteX8" fmla="*/ 8929 w 2003372"/>
              <a:gd name="connsiteY8" fmla="*/ 1916131 h 3854057"/>
              <a:gd name="connsiteX0" fmla="*/ 8929 w 2003372"/>
              <a:gd name="connsiteY0" fmla="*/ 1916131 h 3854611"/>
              <a:gd name="connsiteX1" fmla="*/ 112343 w 2003372"/>
              <a:gd name="connsiteY1" fmla="*/ 609844 h 3854611"/>
              <a:gd name="connsiteX2" fmla="*/ 1007694 w 2003372"/>
              <a:gd name="connsiteY2" fmla="*/ 245 h 3854611"/>
              <a:gd name="connsiteX3" fmla="*/ 1886715 w 2003372"/>
              <a:gd name="connsiteY3" fmla="*/ 555417 h 3854611"/>
              <a:gd name="connsiteX4" fmla="*/ 1990131 w 2003372"/>
              <a:gd name="connsiteY4" fmla="*/ 1921575 h 3854611"/>
              <a:gd name="connsiteX5" fmla="*/ 1864944 w 2003372"/>
              <a:gd name="connsiteY5" fmla="*/ 3320387 h 3854611"/>
              <a:gd name="connsiteX6" fmla="*/ 1007694 w 2003372"/>
              <a:gd name="connsiteY6" fmla="*/ 3853789 h 3854611"/>
              <a:gd name="connsiteX7" fmla="*/ 123229 w 2003372"/>
              <a:gd name="connsiteY7" fmla="*/ 3265958 h 3854611"/>
              <a:gd name="connsiteX8" fmla="*/ 8929 w 2003372"/>
              <a:gd name="connsiteY8" fmla="*/ 1916131 h 3854611"/>
              <a:gd name="connsiteX0" fmla="*/ 8929 w 2003372"/>
              <a:gd name="connsiteY0" fmla="*/ 1916131 h 3853851"/>
              <a:gd name="connsiteX1" fmla="*/ 112343 w 2003372"/>
              <a:gd name="connsiteY1" fmla="*/ 609844 h 3853851"/>
              <a:gd name="connsiteX2" fmla="*/ 1007694 w 2003372"/>
              <a:gd name="connsiteY2" fmla="*/ 245 h 3853851"/>
              <a:gd name="connsiteX3" fmla="*/ 1886715 w 2003372"/>
              <a:gd name="connsiteY3" fmla="*/ 555417 h 3853851"/>
              <a:gd name="connsiteX4" fmla="*/ 1990131 w 2003372"/>
              <a:gd name="connsiteY4" fmla="*/ 1921575 h 3853851"/>
              <a:gd name="connsiteX5" fmla="*/ 1886716 w 2003372"/>
              <a:gd name="connsiteY5" fmla="*/ 3293173 h 3853851"/>
              <a:gd name="connsiteX6" fmla="*/ 1007694 w 2003372"/>
              <a:gd name="connsiteY6" fmla="*/ 3853789 h 3853851"/>
              <a:gd name="connsiteX7" fmla="*/ 123229 w 2003372"/>
              <a:gd name="connsiteY7" fmla="*/ 3265958 h 3853851"/>
              <a:gd name="connsiteX8" fmla="*/ 8929 w 2003372"/>
              <a:gd name="connsiteY8" fmla="*/ 1916131 h 3853851"/>
              <a:gd name="connsiteX0" fmla="*/ 8929 w 2003372"/>
              <a:gd name="connsiteY0" fmla="*/ 1916131 h 3854150"/>
              <a:gd name="connsiteX1" fmla="*/ 112343 w 2003372"/>
              <a:gd name="connsiteY1" fmla="*/ 609844 h 3854150"/>
              <a:gd name="connsiteX2" fmla="*/ 1007694 w 2003372"/>
              <a:gd name="connsiteY2" fmla="*/ 245 h 3854150"/>
              <a:gd name="connsiteX3" fmla="*/ 1886715 w 2003372"/>
              <a:gd name="connsiteY3" fmla="*/ 555417 h 3854150"/>
              <a:gd name="connsiteX4" fmla="*/ 1990131 w 2003372"/>
              <a:gd name="connsiteY4" fmla="*/ 1921575 h 3854150"/>
              <a:gd name="connsiteX5" fmla="*/ 1886716 w 2003372"/>
              <a:gd name="connsiteY5" fmla="*/ 3293173 h 3854150"/>
              <a:gd name="connsiteX6" fmla="*/ 1007694 w 2003372"/>
              <a:gd name="connsiteY6" fmla="*/ 3853789 h 3854150"/>
              <a:gd name="connsiteX7" fmla="*/ 123229 w 2003372"/>
              <a:gd name="connsiteY7" fmla="*/ 3265958 h 3854150"/>
              <a:gd name="connsiteX8" fmla="*/ 8929 w 2003372"/>
              <a:gd name="connsiteY8" fmla="*/ 1916131 h 38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372" h="3854150">
                <a:moveTo>
                  <a:pt x="8929" y="1916131"/>
                </a:moveTo>
                <a:cubicBezTo>
                  <a:pt x="7115" y="1473445"/>
                  <a:pt x="-42325" y="925531"/>
                  <a:pt x="112343" y="609844"/>
                </a:cubicBezTo>
                <a:cubicBezTo>
                  <a:pt x="223468" y="266943"/>
                  <a:pt x="711965" y="9316"/>
                  <a:pt x="1007694" y="245"/>
                </a:cubicBezTo>
                <a:cubicBezTo>
                  <a:pt x="1303423" y="-8826"/>
                  <a:pt x="1726604" y="234288"/>
                  <a:pt x="1886715" y="555417"/>
                </a:cubicBezTo>
                <a:cubicBezTo>
                  <a:pt x="2046826" y="876546"/>
                  <a:pt x="1998296" y="1488868"/>
                  <a:pt x="1990131" y="1921575"/>
                </a:cubicBezTo>
                <a:cubicBezTo>
                  <a:pt x="1960195" y="2348839"/>
                  <a:pt x="2046827" y="2972044"/>
                  <a:pt x="1886716" y="3293173"/>
                </a:cubicBezTo>
                <a:cubicBezTo>
                  <a:pt x="1726605" y="3614302"/>
                  <a:pt x="1508437" y="3841997"/>
                  <a:pt x="1007694" y="3853789"/>
                </a:cubicBezTo>
                <a:cubicBezTo>
                  <a:pt x="506951" y="3865581"/>
                  <a:pt x="283340" y="3587087"/>
                  <a:pt x="123229" y="3265958"/>
                </a:cubicBezTo>
                <a:cubicBezTo>
                  <a:pt x="-36882" y="2944829"/>
                  <a:pt x="10743" y="2358817"/>
                  <a:pt x="8929" y="1916131"/>
                </a:cubicBezTo>
                <a:close/>
              </a:path>
            </a:pathLst>
          </a:custGeom>
          <a:noFill/>
          <a:ln>
            <a:solidFill>
              <a:srgbClr val="C6E5B4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 descr="Return to the room button">
            <a:hlinkClick r:id="rId4" action="ppaction://hlinksldjump"/>
            <a:extLst>
              <a:ext uri="{FF2B5EF4-FFF2-40B4-BE49-F238E27FC236}">
                <a16:creationId xmlns:a16="http://schemas.microsoft.com/office/drawing/2014/main" id="{881E976A-3729-4857-93EA-D4C4725BBF1D}"/>
              </a:ext>
            </a:extLst>
          </p:cNvPr>
          <p:cNvSpPr/>
          <p:nvPr/>
        </p:nvSpPr>
        <p:spPr>
          <a:xfrm>
            <a:off x="91209" y="5381611"/>
            <a:ext cx="2774140" cy="8961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sp>
        <p:nvSpPr>
          <p:cNvPr id="19" name="Rectangle 18" descr="Return to the room button">
            <a:hlinkClick r:id="rId5" action="ppaction://hlinksldjump"/>
            <a:extLst>
              <a:ext uri="{FF2B5EF4-FFF2-40B4-BE49-F238E27FC236}">
                <a16:creationId xmlns:a16="http://schemas.microsoft.com/office/drawing/2014/main" id="{9617F1D0-72BD-4102-8E1D-066450D1D3A0}"/>
              </a:ext>
            </a:extLst>
          </p:cNvPr>
          <p:cNvSpPr/>
          <p:nvPr/>
        </p:nvSpPr>
        <p:spPr>
          <a:xfrm>
            <a:off x="91209" y="4146620"/>
            <a:ext cx="2774140" cy="8961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I’m ready to enter in the fourth number!</a:t>
            </a:r>
          </a:p>
        </p:txBody>
      </p:sp>
    </p:spTree>
    <p:extLst>
      <p:ext uri="{BB962C8B-B14F-4D97-AF65-F5344CB8AC3E}">
        <p14:creationId xmlns:p14="http://schemas.microsoft.com/office/powerpoint/2010/main" val="3174241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8000" t="22000" r="34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4" y="403598"/>
            <a:ext cx="10515600" cy="1325563"/>
          </a:xfrm>
        </p:spPr>
        <p:txBody>
          <a:bodyPr/>
          <a:lstStyle/>
          <a:p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Button 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876BC-7F97-4591-9095-410A0ADEB361}"/>
              </a:ext>
            </a:extLst>
          </p:cNvPr>
          <p:cNvSpPr txBox="1"/>
          <p:nvPr/>
        </p:nvSpPr>
        <p:spPr>
          <a:xfrm>
            <a:off x="462644" y="1621972"/>
            <a:ext cx="2656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hear a confirming beep as you press the  button. You’ve got all 4 buttons correct!</a:t>
            </a:r>
          </a:p>
          <a:p>
            <a:endParaRPr lang="en-US" dirty="0"/>
          </a:p>
        </p:txBody>
      </p:sp>
      <p:sp>
        <p:nvSpPr>
          <p:cNvPr id="20" name="Rectangle 19" descr="1">
            <a:hlinkClick r:id="rId3" action="ppaction://hlinksldjump"/>
            <a:extLst>
              <a:ext uri="{FF2B5EF4-FFF2-40B4-BE49-F238E27FC236}">
                <a16:creationId xmlns:a16="http://schemas.microsoft.com/office/drawing/2014/main" id="{FF12D1CC-A4B0-4D71-AF3B-39566D4645C5}"/>
              </a:ext>
            </a:extLst>
          </p:cNvPr>
          <p:cNvSpPr/>
          <p:nvPr/>
        </p:nvSpPr>
        <p:spPr>
          <a:xfrm>
            <a:off x="49911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 descr="2">
            <a:hlinkClick r:id="rId3" action="ppaction://hlinksldjump"/>
            <a:extLst>
              <a:ext uri="{FF2B5EF4-FFF2-40B4-BE49-F238E27FC236}">
                <a16:creationId xmlns:a16="http://schemas.microsoft.com/office/drawing/2014/main" id="{A69CD223-009C-4EB8-87D7-676FA3E1F732}"/>
              </a:ext>
            </a:extLst>
          </p:cNvPr>
          <p:cNvSpPr/>
          <p:nvPr/>
        </p:nvSpPr>
        <p:spPr>
          <a:xfrm>
            <a:off x="5519057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 descr="3">
            <a:hlinkClick r:id="rId3" action="ppaction://hlinksldjump"/>
            <a:extLst>
              <a:ext uri="{FF2B5EF4-FFF2-40B4-BE49-F238E27FC236}">
                <a16:creationId xmlns:a16="http://schemas.microsoft.com/office/drawing/2014/main" id="{8A535FF1-5A66-41C3-BEC3-347F6A0019E1}"/>
              </a:ext>
            </a:extLst>
          </p:cNvPr>
          <p:cNvSpPr/>
          <p:nvPr/>
        </p:nvSpPr>
        <p:spPr>
          <a:xfrm>
            <a:off x="6096000" y="31296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 descr="4">
            <a:hlinkClick r:id="rId3" action="ppaction://hlinksldjump"/>
            <a:extLst>
              <a:ext uri="{FF2B5EF4-FFF2-40B4-BE49-F238E27FC236}">
                <a16:creationId xmlns:a16="http://schemas.microsoft.com/office/drawing/2014/main" id="{676DEFAF-95C9-4623-B67A-7D6D4B65728D}"/>
              </a:ext>
            </a:extLst>
          </p:cNvPr>
          <p:cNvSpPr/>
          <p:nvPr/>
        </p:nvSpPr>
        <p:spPr>
          <a:xfrm>
            <a:off x="49910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descr="5">
            <a:hlinkClick r:id="rId3" action="ppaction://hlinksldjump"/>
            <a:extLst>
              <a:ext uri="{FF2B5EF4-FFF2-40B4-BE49-F238E27FC236}">
                <a16:creationId xmlns:a16="http://schemas.microsoft.com/office/drawing/2014/main" id="{AC6A347B-EB3E-4C34-8124-E68696C1C012}"/>
              </a:ext>
            </a:extLst>
          </p:cNvPr>
          <p:cNvSpPr/>
          <p:nvPr/>
        </p:nvSpPr>
        <p:spPr>
          <a:xfrm>
            <a:off x="5529943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6">
            <a:hlinkClick r:id="rId3" action="ppaction://hlinksldjump"/>
            <a:extLst>
              <a:ext uri="{FF2B5EF4-FFF2-40B4-BE49-F238E27FC236}">
                <a16:creationId xmlns:a16="http://schemas.microsoft.com/office/drawing/2014/main" id="{C9EBAA05-77D4-46A6-ACA0-C813B36D8743}"/>
              </a:ext>
            </a:extLst>
          </p:cNvPr>
          <p:cNvSpPr/>
          <p:nvPr/>
        </p:nvSpPr>
        <p:spPr>
          <a:xfrm>
            <a:off x="6095999" y="3744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 descr="7">
            <a:hlinkClick r:id="rId3" action="ppaction://hlinksldjump"/>
            <a:extLst>
              <a:ext uri="{FF2B5EF4-FFF2-40B4-BE49-F238E27FC236}">
                <a16:creationId xmlns:a16="http://schemas.microsoft.com/office/drawing/2014/main" id="{87DB9E87-21CA-4703-AA8E-F7148226A365}"/>
              </a:ext>
            </a:extLst>
          </p:cNvPr>
          <p:cNvSpPr/>
          <p:nvPr/>
        </p:nvSpPr>
        <p:spPr>
          <a:xfrm>
            <a:off x="499109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 descr="8">
            <a:hlinkClick r:id="rId3" action="ppaction://hlinksldjump"/>
            <a:extLst>
              <a:ext uri="{FF2B5EF4-FFF2-40B4-BE49-F238E27FC236}">
                <a16:creationId xmlns:a16="http://schemas.microsoft.com/office/drawing/2014/main" id="{C318A595-4124-416F-9D72-74A8A8B846FC}"/>
              </a:ext>
            </a:extLst>
          </p:cNvPr>
          <p:cNvSpPr/>
          <p:nvPr/>
        </p:nvSpPr>
        <p:spPr>
          <a:xfrm>
            <a:off x="5529943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 descr="9">
            <a:hlinkClick r:id="rId3" action="ppaction://hlinksldjump"/>
            <a:extLst>
              <a:ext uri="{FF2B5EF4-FFF2-40B4-BE49-F238E27FC236}">
                <a16:creationId xmlns:a16="http://schemas.microsoft.com/office/drawing/2014/main" id="{03ECA35A-B310-4EB7-A1F4-55491E7B2C2A}"/>
              </a:ext>
            </a:extLst>
          </p:cNvPr>
          <p:cNvSpPr/>
          <p:nvPr/>
        </p:nvSpPr>
        <p:spPr>
          <a:xfrm>
            <a:off x="6068788" y="4310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 descr="0">
            <a:hlinkClick r:id="rId3" action="ppaction://hlinksldjump"/>
            <a:extLst>
              <a:ext uri="{FF2B5EF4-FFF2-40B4-BE49-F238E27FC236}">
                <a16:creationId xmlns:a16="http://schemas.microsoft.com/office/drawing/2014/main" id="{74BDF43B-40E9-459D-8E49-0E0C607EF2A6}"/>
              </a:ext>
            </a:extLst>
          </p:cNvPr>
          <p:cNvSpPr/>
          <p:nvPr/>
        </p:nvSpPr>
        <p:spPr>
          <a:xfrm>
            <a:off x="5529943" y="487674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 descr="check mark">
            <a:hlinkClick r:id="rId4" action="ppaction://hlinksldjump"/>
            <a:extLst>
              <a:ext uri="{FF2B5EF4-FFF2-40B4-BE49-F238E27FC236}">
                <a16:creationId xmlns:a16="http://schemas.microsoft.com/office/drawing/2014/main" id="{6C8ABF7A-8149-4746-8594-6F14E7155D3E}"/>
              </a:ext>
            </a:extLst>
          </p:cNvPr>
          <p:cNvSpPr/>
          <p:nvPr/>
        </p:nvSpPr>
        <p:spPr>
          <a:xfrm>
            <a:off x="6095998" y="488757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485026-AA6A-4C0E-ADE9-ECA11EA7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1098" y="4887572"/>
            <a:ext cx="424545" cy="33757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6C2863-3532-4CCB-BF3A-953E6CDDB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15473" y="1975513"/>
            <a:ext cx="2003372" cy="3854150"/>
          </a:xfrm>
          <a:custGeom>
            <a:avLst/>
            <a:gdLst>
              <a:gd name="connsiteX0" fmla="*/ 0 w 1921329"/>
              <a:gd name="connsiteY0" fmla="*/ 1926772 h 3853543"/>
              <a:gd name="connsiteX1" fmla="*/ 960665 w 1921329"/>
              <a:gd name="connsiteY1" fmla="*/ 0 h 3853543"/>
              <a:gd name="connsiteX2" fmla="*/ 1921330 w 1921329"/>
              <a:gd name="connsiteY2" fmla="*/ 1926772 h 3853543"/>
              <a:gd name="connsiteX3" fmla="*/ 960665 w 1921329"/>
              <a:gd name="connsiteY3" fmla="*/ 3853544 h 3853543"/>
              <a:gd name="connsiteX4" fmla="*/ 0 w 1921329"/>
              <a:gd name="connsiteY4" fmla="*/ 1926772 h 3853543"/>
              <a:gd name="connsiteX0" fmla="*/ 33877 w 1955207"/>
              <a:gd name="connsiteY0" fmla="*/ 1980884 h 3907656"/>
              <a:gd name="connsiteX1" fmla="*/ 289691 w 1955207"/>
              <a:gd name="connsiteY1" fmla="*/ 658269 h 3907656"/>
              <a:gd name="connsiteX2" fmla="*/ 994542 w 1955207"/>
              <a:gd name="connsiteY2" fmla="*/ 54112 h 3907656"/>
              <a:gd name="connsiteX3" fmla="*/ 1955207 w 1955207"/>
              <a:gd name="connsiteY3" fmla="*/ 1980884 h 3907656"/>
              <a:gd name="connsiteX4" fmla="*/ 994542 w 1955207"/>
              <a:gd name="connsiteY4" fmla="*/ 3907656 h 3907656"/>
              <a:gd name="connsiteX5" fmla="*/ 33877 w 1955207"/>
              <a:gd name="connsiteY5" fmla="*/ 1980884 h 3907656"/>
              <a:gd name="connsiteX0" fmla="*/ 65033 w 1986363"/>
              <a:gd name="connsiteY0" fmla="*/ 1999743 h 3926515"/>
              <a:gd name="connsiteX1" fmla="*/ 190218 w 1986363"/>
              <a:gd name="connsiteY1" fmla="*/ 557385 h 3926515"/>
              <a:gd name="connsiteX2" fmla="*/ 1025698 w 1986363"/>
              <a:gd name="connsiteY2" fmla="*/ 72971 h 3926515"/>
              <a:gd name="connsiteX3" fmla="*/ 1986363 w 1986363"/>
              <a:gd name="connsiteY3" fmla="*/ 1999743 h 3926515"/>
              <a:gd name="connsiteX4" fmla="*/ 1025698 w 1986363"/>
              <a:gd name="connsiteY4" fmla="*/ 3926515 h 3926515"/>
              <a:gd name="connsiteX5" fmla="*/ 65033 w 1986363"/>
              <a:gd name="connsiteY5" fmla="*/ 1999743 h 3926515"/>
              <a:gd name="connsiteX0" fmla="*/ 65033 w 2004305"/>
              <a:gd name="connsiteY0" fmla="*/ 1929498 h 3856270"/>
              <a:gd name="connsiteX1" fmla="*/ 190218 w 2004305"/>
              <a:gd name="connsiteY1" fmla="*/ 487140 h 3856270"/>
              <a:gd name="connsiteX2" fmla="*/ 1025698 w 2004305"/>
              <a:gd name="connsiteY2" fmla="*/ 2726 h 3856270"/>
              <a:gd name="connsiteX3" fmla="*/ 1605362 w 2004305"/>
              <a:gd name="connsiteY3" fmla="*/ 655869 h 3856270"/>
              <a:gd name="connsiteX4" fmla="*/ 1986363 w 2004305"/>
              <a:gd name="connsiteY4" fmla="*/ 1929498 h 3856270"/>
              <a:gd name="connsiteX5" fmla="*/ 1025698 w 2004305"/>
              <a:gd name="connsiteY5" fmla="*/ 3856270 h 3856270"/>
              <a:gd name="connsiteX6" fmla="*/ 65033 w 2004305"/>
              <a:gd name="connsiteY6" fmla="*/ 1929498 h 3856270"/>
              <a:gd name="connsiteX0" fmla="*/ 65033 w 2031131"/>
              <a:gd name="connsiteY0" fmla="*/ 1926805 h 3853577"/>
              <a:gd name="connsiteX1" fmla="*/ 190218 w 2031131"/>
              <a:gd name="connsiteY1" fmla="*/ 484447 h 3853577"/>
              <a:gd name="connsiteX2" fmla="*/ 1025698 w 2031131"/>
              <a:gd name="connsiteY2" fmla="*/ 33 h 3853577"/>
              <a:gd name="connsiteX3" fmla="*/ 1855733 w 2031131"/>
              <a:gd name="connsiteY3" fmla="*/ 500776 h 3853577"/>
              <a:gd name="connsiteX4" fmla="*/ 1986363 w 2031131"/>
              <a:gd name="connsiteY4" fmla="*/ 1926805 h 3853577"/>
              <a:gd name="connsiteX5" fmla="*/ 1025698 w 2031131"/>
              <a:gd name="connsiteY5" fmla="*/ 3853577 h 3853577"/>
              <a:gd name="connsiteX6" fmla="*/ 65033 w 2031131"/>
              <a:gd name="connsiteY6" fmla="*/ 1926805 h 3853577"/>
              <a:gd name="connsiteX0" fmla="*/ 65033 w 2001609"/>
              <a:gd name="connsiteY0" fmla="*/ 1926805 h 3887285"/>
              <a:gd name="connsiteX1" fmla="*/ 190218 w 2001609"/>
              <a:gd name="connsiteY1" fmla="*/ 484447 h 3887285"/>
              <a:gd name="connsiteX2" fmla="*/ 1025698 w 2001609"/>
              <a:gd name="connsiteY2" fmla="*/ 33 h 3887285"/>
              <a:gd name="connsiteX3" fmla="*/ 1855733 w 2001609"/>
              <a:gd name="connsiteY3" fmla="*/ 500776 h 3887285"/>
              <a:gd name="connsiteX4" fmla="*/ 1986363 w 2001609"/>
              <a:gd name="connsiteY4" fmla="*/ 1926805 h 3887285"/>
              <a:gd name="connsiteX5" fmla="*/ 1676119 w 2001609"/>
              <a:gd name="connsiteY5" fmla="*/ 3064361 h 3887285"/>
              <a:gd name="connsiteX6" fmla="*/ 1025698 w 2001609"/>
              <a:gd name="connsiteY6" fmla="*/ 3853577 h 3887285"/>
              <a:gd name="connsiteX7" fmla="*/ 65033 w 2001609"/>
              <a:gd name="connsiteY7" fmla="*/ 1926805 h 3887285"/>
              <a:gd name="connsiteX0" fmla="*/ 65033 w 2001609"/>
              <a:gd name="connsiteY0" fmla="*/ 1926805 h 3922699"/>
              <a:gd name="connsiteX1" fmla="*/ 190218 w 2001609"/>
              <a:gd name="connsiteY1" fmla="*/ 484447 h 3922699"/>
              <a:gd name="connsiteX2" fmla="*/ 1025698 w 2001609"/>
              <a:gd name="connsiteY2" fmla="*/ 33 h 3922699"/>
              <a:gd name="connsiteX3" fmla="*/ 1855733 w 2001609"/>
              <a:gd name="connsiteY3" fmla="*/ 500776 h 3922699"/>
              <a:gd name="connsiteX4" fmla="*/ 1986363 w 2001609"/>
              <a:gd name="connsiteY4" fmla="*/ 1926805 h 3922699"/>
              <a:gd name="connsiteX5" fmla="*/ 1866619 w 2001609"/>
              <a:gd name="connsiteY5" fmla="*/ 3347389 h 3922699"/>
              <a:gd name="connsiteX6" fmla="*/ 1025698 w 2001609"/>
              <a:gd name="connsiteY6" fmla="*/ 3853577 h 3922699"/>
              <a:gd name="connsiteX7" fmla="*/ 65033 w 2001609"/>
              <a:gd name="connsiteY7" fmla="*/ 1926805 h 3922699"/>
              <a:gd name="connsiteX0" fmla="*/ 65033 w 2001609"/>
              <a:gd name="connsiteY0" fmla="*/ 1926805 h 3860682"/>
              <a:gd name="connsiteX1" fmla="*/ 190218 w 2001609"/>
              <a:gd name="connsiteY1" fmla="*/ 484447 h 3860682"/>
              <a:gd name="connsiteX2" fmla="*/ 1025698 w 2001609"/>
              <a:gd name="connsiteY2" fmla="*/ 33 h 3860682"/>
              <a:gd name="connsiteX3" fmla="*/ 1855733 w 2001609"/>
              <a:gd name="connsiteY3" fmla="*/ 500776 h 3860682"/>
              <a:gd name="connsiteX4" fmla="*/ 1986363 w 2001609"/>
              <a:gd name="connsiteY4" fmla="*/ 1926805 h 3860682"/>
              <a:gd name="connsiteX5" fmla="*/ 1866619 w 2001609"/>
              <a:gd name="connsiteY5" fmla="*/ 3347389 h 3860682"/>
              <a:gd name="connsiteX6" fmla="*/ 1025698 w 2001609"/>
              <a:gd name="connsiteY6" fmla="*/ 3853577 h 3860682"/>
              <a:gd name="connsiteX7" fmla="*/ 500462 w 2001609"/>
              <a:gd name="connsiteY7" fmla="*/ 3037146 h 3860682"/>
              <a:gd name="connsiteX8" fmla="*/ 65033 w 2001609"/>
              <a:gd name="connsiteY8" fmla="*/ 1926805 h 3860682"/>
              <a:gd name="connsiteX0" fmla="*/ 25004 w 1961580"/>
              <a:gd name="connsiteY0" fmla="*/ 1926805 h 3854234"/>
              <a:gd name="connsiteX1" fmla="*/ 150189 w 1961580"/>
              <a:gd name="connsiteY1" fmla="*/ 484447 h 3854234"/>
              <a:gd name="connsiteX2" fmla="*/ 985669 w 1961580"/>
              <a:gd name="connsiteY2" fmla="*/ 33 h 3854234"/>
              <a:gd name="connsiteX3" fmla="*/ 1815704 w 1961580"/>
              <a:gd name="connsiteY3" fmla="*/ 500776 h 3854234"/>
              <a:gd name="connsiteX4" fmla="*/ 1946334 w 1961580"/>
              <a:gd name="connsiteY4" fmla="*/ 1926805 h 3854234"/>
              <a:gd name="connsiteX5" fmla="*/ 1826590 w 1961580"/>
              <a:gd name="connsiteY5" fmla="*/ 3347389 h 3854234"/>
              <a:gd name="connsiteX6" fmla="*/ 985669 w 1961580"/>
              <a:gd name="connsiteY6" fmla="*/ 3853577 h 3854234"/>
              <a:gd name="connsiteX7" fmla="*/ 101204 w 1961580"/>
              <a:gd name="connsiteY7" fmla="*/ 3265746 h 3854234"/>
              <a:gd name="connsiteX8" fmla="*/ 25004 w 1961580"/>
              <a:gd name="connsiteY8" fmla="*/ 1926805 h 3854234"/>
              <a:gd name="connsiteX0" fmla="*/ 25004 w 1961580"/>
              <a:gd name="connsiteY0" fmla="*/ 1926805 h 3853845"/>
              <a:gd name="connsiteX1" fmla="*/ 150189 w 1961580"/>
              <a:gd name="connsiteY1" fmla="*/ 484447 h 3853845"/>
              <a:gd name="connsiteX2" fmla="*/ 985669 w 1961580"/>
              <a:gd name="connsiteY2" fmla="*/ 33 h 3853845"/>
              <a:gd name="connsiteX3" fmla="*/ 1815704 w 1961580"/>
              <a:gd name="connsiteY3" fmla="*/ 500776 h 3853845"/>
              <a:gd name="connsiteX4" fmla="*/ 1946334 w 1961580"/>
              <a:gd name="connsiteY4" fmla="*/ 1926805 h 3853845"/>
              <a:gd name="connsiteX5" fmla="*/ 1842919 w 1961580"/>
              <a:gd name="connsiteY5" fmla="*/ 3320175 h 3853845"/>
              <a:gd name="connsiteX6" fmla="*/ 985669 w 1961580"/>
              <a:gd name="connsiteY6" fmla="*/ 3853577 h 3853845"/>
              <a:gd name="connsiteX7" fmla="*/ 101204 w 1961580"/>
              <a:gd name="connsiteY7" fmla="*/ 3265746 h 3853845"/>
              <a:gd name="connsiteX8" fmla="*/ 25004 w 1961580"/>
              <a:gd name="connsiteY8" fmla="*/ 1926805 h 3853845"/>
              <a:gd name="connsiteX0" fmla="*/ 25004 w 1979461"/>
              <a:gd name="connsiteY0" fmla="*/ 1926805 h 3853845"/>
              <a:gd name="connsiteX1" fmla="*/ 150189 w 1979461"/>
              <a:gd name="connsiteY1" fmla="*/ 484447 h 3853845"/>
              <a:gd name="connsiteX2" fmla="*/ 985669 w 1979461"/>
              <a:gd name="connsiteY2" fmla="*/ 33 h 3853845"/>
              <a:gd name="connsiteX3" fmla="*/ 1815704 w 1979461"/>
              <a:gd name="connsiteY3" fmla="*/ 500776 h 3853845"/>
              <a:gd name="connsiteX4" fmla="*/ 1968106 w 1979461"/>
              <a:gd name="connsiteY4" fmla="*/ 1921363 h 3853845"/>
              <a:gd name="connsiteX5" fmla="*/ 1842919 w 1979461"/>
              <a:gd name="connsiteY5" fmla="*/ 3320175 h 3853845"/>
              <a:gd name="connsiteX6" fmla="*/ 985669 w 1979461"/>
              <a:gd name="connsiteY6" fmla="*/ 3853577 h 3853845"/>
              <a:gd name="connsiteX7" fmla="*/ 101204 w 1979461"/>
              <a:gd name="connsiteY7" fmla="*/ 3265746 h 3853845"/>
              <a:gd name="connsiteX8" fmla="*/ 25004 w 1979461"/>
              <a:gd name="connsiteY8" fmla="*/ 1926805 h 3853845"/>
              <a:gd name="connsiteX0" fmla="*/ 25004 w 1970796"/>
              <a:gd name="connsiteY0" fmla="*/ 1926805 h 3853845"/>
              <a:gd name="connsiteX1" fmla="*/ 150189 w 1970796"/>
              <a:gd name="connsiteY1" fmla="*/ 484447 h 3853845"/>
              <a:gd name="connsiteX2" fmla="*/ 985669 w 1970796"/>
              <a:gd name="connsiteY2" fmla="*/ 33 h 3853845"/>
              <a:gd name="connsiteX3" fmla="*/ 1815704 w 1970796"/>
              <a:gd name="connsiteY3" fmla="*/ 500776 h 3853845"/>
              <a:gd name="connsiteX4" fmla="*/ 1968106 w 1970796"/>
              <a:gd name="connsiteY4" fmla="*/ 1921363 h 3853845"/>
              <a:gd name="connsiteX5" fmla="*/ 1842919 w 1970796"/>
              <a:gd name="connsiteY5" fmla="*/ 3320175 h 3853845"/>
              <a:gd name="connsiteX6" fmla="*/ 985669 w 1970796"/>
              <a:gd name="connsiteY6" fmla="*/ 3853577 h 3853845"/>
              <a:gd name="connsiteX7" fmla="*/ 101204 w 1970796"/>
              <a:gd name="connsiteY7" fmla="*/ 3265746 h 3853845"/>
              <a:gd name="connsiteX8" fmla="*/ 25004 w 1970796"/>
              <a:gd name="connsiteY8" fmla="*/ 1926805 h 3853845"/>
              <a:gd name="connsiteX0" fmla="*/ 15239 w 1961031"/>
              <a:gd name="connsiteY0" fmla="*/ 1926805 h 3853845"/>
              <a:gd name="connsiteX1" fmla="*/ 140424 w 1961031"/>
              <a:gd name="connsiteY1" fmla="*/ 484447 h 3853845"/>
              <a:gd name="connsiteX2" fmla="*/ 975904 w 1961031"/>
              <a:gd name="connsiteY2" fmla="*/ 33 h 3853845"/>
              <a:gd name="connsiteX3" fmla="*/ 1805939 w 1961031"/>
              <a:gd name="connsiteY3" fmla="*/ 500776 h 3853845"/>
              <a:gd name="connsiteX4" fmla="*/ 1958341 w 1961031"/>
              <a:gd name="connsiteY4" fmla="*/ 1921363 h 3853845"/>
              <a:gd name="connsiteX5" fmla="*/ 1833154 w 1961031"/>
              <a:gd name="connsiteY5" fmla="*/ 3320175 h 3853845"/>
              <a:gd name="connsiteX6" fmla="*/ 975904 w 1961031"/>
              <a:gd name="connsiteY6" fmla="*/ 3853577 h 3853845"/>
              <a:gd name="connsiteX7" fmla="*/ 91439 w 1961031"/>
              <a:gd name="connsiteY7" fmla="*/ 3265746 h 3853845"/>
              <a:gd name="connsiteX8" fmla="*/ 15239 w 1961031"/>
              <a:gd name="connsiteY8" fmla="*/ 1926805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280 w 1989172"/>
              <a:gd name="connsiteY0" fmla="*/ 1915919 h 3853845"/>
              <a:gd name="connsiteX1" fmla="*/ 168565 w 1989172"/>
              <a:gd name="connsiteY1" fmla="*/ 484447 h 3853845"/>
              <a:gd name="connsiteX2" fmla="*/ 1004045 w 1989172"/>
              <a:gd name="connsiteY2" fmla="*/ 33 h 3853845"/>
              <a:gd name="connsiteX3" fmla="*/ 1834080 w 1989172"/>
              <a:gd name="connsiteY3" fmla="*/ 500776 h 3853845"/>
              <a:gd name="connsiteX4" fmla="*/ 1986482 w 1989172"/>
              <a:gd name="connsiteY4" fmla="*/ 1921363 h 3853845"/>
              <a:gd name="connsiteX5" fmla="*/ 1861295 w 1989172"/>
              <a:gd name="connsiteY5" fmla="*/ 3320175 h 3853845"/>
              <a:gd name="connsiteX6" fmla="*/ 1004045 w 1989172"/>
              <a:gd name="connsiteY6" fmla="*/ 3853577 h 3853845"/>
              <a:gd name="connsiteX7" fmla="*/ 119580 w 1989172"/>
              <a:gd name="connsiteY7" fmla="*/ 3265746 h 3853845"/>
              <a:gd name="connsiteX8" fmla="*/ 5280 w 1989172"/>
              <a:gd name="connsiteY8" fmla="*/ 1915919 h 3853845"/>
              <a:gd name="connsiteX0" fmla="*/ 31832 w 2015724"/>
              <a:gd name="connsiteY0" fmla="*/ 1921122 h 3859048"/>
              <a:gd name="connsiteX1" fmla="*/ 91703 w 2015724"/>
              <a:gd name="connsiteY1" fmla="*/ 761793 h 3859048"/>
              <a:gd name="connsiteX2" fmla="*/ 1030597 w 2015724"/>
              <a:gd name="connsiteY2" fmla="*/ 5236 h 3859048"/>
              <a:gd name="connsiteX3" fmla="*/ 1860632 w 2015724"/>
              <a:gd name="connsiteY3" fmla="*/ 505979 h 3859048"/>
              <a:gd name="connsiteX4" fmla="*/ 2013034 w 2015724"/>
              <a:gd name="connsiteY4" fmla="*/ 1926566 h 3859048"/>
              <a:gd name="connsiteX5" fmla="*/ 1887847 w 2015724"/>
              <a:gd name="connsiteY5" fmla="*/ 3325378 h 3859048"/>
              <a:gd name="connsiteX6" fmla="*/ 1030597 w 2015724"/>
              <a:gd name="connsiteY6" fmla="*/ 3858780 h 3859048"/>
              <a:gd name="connsiteX7" fmla="*/ 146132 w 2015724"/>
              <a:gd name="connsiteY7" fmla="*/ 3270949 h 3859048"/>
              <a:gd name="connsiteX8" fmla="*/ 31832 w 2015724"/>
              <a:gd name="connsiteY8" fmla="*/ 1921122 h 3859048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6090 h 3854016"/>
              <a:gd name="connsiteX1" fmla="*/ 112343 w 1992821"/>
              <a:gd name="connsiteY1" fmla="*/ 609803 h 3854016"/>
              <a:gd name="connsiteX2" fmla="*/ 1007694 w 1992821"/>
              <a:gd name="connsiteY2" fmla="*/ 204 h 3854016"/>
              <a:gd name="connsiteX3" fmla="*/ 1837729 w 1992821"/>
              <a:gd name="connsiteY3" fmla="*/ 500947 h 3854016"/>
              <a:gd name="connsiteX4" fmla="*/ 1990131 w 1992821"/>
              <a:gd name="connsiteY4" fmla="*/ 1921534 h 3854016"/>
              <a:gd name="connsiteX5" fmla="*/ 1864944 w 1992821"/>
              <a:gd name="connsiteY5" fmla="*/ 3320346 h 3854016"/>
              <a:gd name="connsiteX6" fmla="*/ 1007694 w 1992821"/>
              <a:gd name="connsiteY6" fmla="*/ 3853748 h 3854016"/>
              <a:gd name="connsiteX7" fmla="*/ 123229 w 1992821"/>
              <a:gd name="connsiteY7" fmla="*/ 3265917 h 3854016"/>
              <a:gd name="connsiteX8" fmla="*/ 8929 w 1992821"/>
              <a:gd name="connsiteY8" fmla="*/ 1916090 h 3854016"/>
              <a:gd name="connsiteX0" fmla="*/ 8929 w 2003372"/>
              <a:gd name="connsiteY0" fmla="*/ 1916131 h 3854057"/>
              <a:gd name="connsiteX1" fmla="*/ 112343 w 2003372"/>
              <a:gd name="connsiteY1" fmla="*/ 609844 h 3854057"/>
              <a:gd name="connsiteX2" fmla="*/ 1007694 w 2003372"/>
              <a:gd name="connsiteY2" fmla="*/ 245 h 3854057"/>
              <a:gd name="connsiteX3" fmla="*/ 1886715 w 2003372"/>
              <a:gd name="connsiteY3" fmla="*/ 555417 h 3854057"/>
              <a:gd name="connsiteX4" fmla="*/ 1990131 w 2003372"/>
              <a:gd name="connsiteY4" fmla="*/ 1921575 h 3854057"/>
              <a:gd name="connsiteX5" fmla="*/ 1864944 w 2003372"/>
              <a:gd name="connsiteY5" fmla="*/ 3320387 h 3854057"/>
              <a:gd name="connsiteX6" fmla="*/ 1007694 w 2003372"/>
              <a:gd name="connsiteY6" fmla="*/ 3853789 h 3854057"/>
              <a:gd name="connsiteX7" fmla="*/ 123229 w 2003372"/>
              <a:gd name="connsiteY7" fmla="*/ 3265958 h 3854057"/>
              <a:gd name="connsiteX8" fmla="*/ 8929 w 2003372"/>
              <a:gd name="connsiteY8" fmla="*/ 1916131 h 3854057"/>
              <a:gd name="connsiteX0" fmla="*/ 8929 w 2003372"/>
              <a:gd name="connsiteY0" fmla="*/ 1916131 h 3854611"/>
              <a:gd name="connsiteX1" fmla="*/ 112343 w 2003372"/>
              <a:gd name="connsiteY1" fmla="*/ 609844 h 3854611"/>
              <a:gd name="connsiteX2" fmla="*/ 1007694 w 2003372"/>
              <a:gd name="connsiteY2" fmla="*/ 245 h 3854611"/>
              <a:gd name="connsiteX3" fmla="*/ 1886715 w 2003372"/>
              <a:gd name="connsiteY3" fmla="*/ 555417 h 3854611"/>
              <a:gd name="connsiteX4" fmla="*/ 1990131 w 2003372"/>
              <a:gd name="connsiteY4" fmla="*/ 1921575 h 3854611"/>
              <a:gd name="connsiteX5" fmla="*/ 1864944 w 2003372"/>
              <a:gd name="connsiteY5" fmla="*/ 3320387 h 3854611"/>
              <a:gd name="connsiteX6" fmla="*/ 1007694 w 2003372"/>
              <a:gd name="connsiteY6" fmla="*/ 3853789 h 3854611"/>
              <a:gd name="connsiteX7" fmla="*/ 123229 w 2003372"/>
              <a:gd name="connsiteY7" fmla="*/ 3265958 h 3854611"/>
              <a:gd name="connsiteX8" fmla="*/ 8929 w 2003372"/>
              <a:gd name="connsiteY8" fmla="*/ 1916131 h 3854611"/>
              <a:gd name="connsiteX0" fmla="*/ 8929 w 2003372"/>
              <a:gd name="connsiteY0" fmla="*/ 1916131 h 3853851"/>
              <a:gd name="connsiteX1" fmla="*/ 112343 w 2003372"/>
              <a:gd name="connsiteY1" fmla="*/ 609844 h 3853851"/>
              <a:gd name="connsiteX2" fmla="*/ 1007694 w 2003372"/>
              <a:gd name="connsiteY2" fmla="*/ 245 h 3853851"/>
              <a:gd name="connsiteX3" fmla="*/ 1886715 w 2003372"/>
              <a:gd name="connsiteY3" fmla="*/ 555417 h 3853851"/>
              <a:gd name="connsiteX4" fmla="*/ 1990131 w 2003372"/>
              <a:gd name="connsiteY4" fmla="*/ 1921575 h 3853851"/>
              <a:gd name="connsiteX5" fmla="*/ 1886716 w 2003372"/>
              <a:gd name="connsiteY5" fmla="*/ 3293173 h 3853851"/>
              <a:gd name="connsiteX6" fmla="*/ 1007694 w 2003372"/>
              <a:gd name="connsiteY6" fmla="*/ 3853789 h 3853851"/>
              <a:gd name="connsiteX7" fmla="*/ 123229 w 2003372"/>
              <a:gd name="connsiteY7" fmla="*/ 3265958 h 3853851"/>
              <a:gd name="connsiteX8" fmla="*/ 8929 w 2003372"/>
              <a:gd name="connsiteY8" fmla="*/ 1916131 h 3853851"/>
              <a:gd name="connsiteX0" fmla="*/ 8929 w 2003372"/>
              <a:gd name="connsiteY0" fmla="*/ 1916131 h 3854150"/>
              <a:gd name="connsiteX1" fmla="*/ 112343 w 2003372"/>
              <a:gd name="connsiteY1" fmla="*/ 609844 h 3854150"/>
              <a:gd name="connsiteX2" fmla="*/ 1007694 w 2003372"/>
              <a:gd name="connsiteY2" fmla="*/ 245 h 3854150"/>
              <a:gd name="connsiteX3" fmla="*/ 1886715 w 2003372"/>
              <a:gd name="connsiteY3" fmla="*/ 555417 h 3854150"/>
              <a:gd name="connsiteX4" fmla="*/ 1990131 w 2003372"/>
              <a:gd name="connsiteY4" fmla="*/ 1921575 h 3854150"/>
              <a:gd name="connsiteX5" fmla="*/ 1886716 w 2003372"/>
              <a:gd name="connsiteY5" fmla="*/ 3293173 h 3854150"/>
              <a:gd name="connsiteX6" fmla="*/ 1007694 w 2003372"/>
              <a:gd name="connsiteY6" fmla="*/ 3853789 h 3854150"/>
              <a:gd name="connsiteX7" fmla="*/ 123229 w 2003372"/>
              <a:gd name="connsiteY7" fmla="*/ 3265958 h 3854150"/>
              <a:gd name="connsiteX8" fmla="*/ 8929 w 2003372"/>
              <a:gd name="connsiteY8" fmla="*/ 1916131 h 38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372" h="3854150">
                <a:moveTo>
                  <a:pt x="8929" y="1916131"/>
                </a:moveTo>
                <a:cubicBezTo>
                  <a:pt x="7115" y="1473445"/>
                  <a:pt x="-42325" y="925531"/>
                  <a:pt x="112343" y="609844"/>
                </a:cubicBezTo>
                <a:cubicBezTo>
                  <a:pt x="223468" y="266943"/>
                  <a:pt x="711965" y="9316"/>
                  <a:pt x="1007694" y="245"/>
                </a:cubicBezTo>
                <a:cubicBezTo>
                  <a:pt x="1303423" y="-8826"/>
                  <a:pt x="1726604" y="234288"/>
                  <a:pt x="1886715" y="555417"/>
                </a:cubicBezTo>
                <a:cubicBezTo>
                  <a:pt x="2046826" y="876546"/>
                  <a:pt x="1998296" y="1488868"/>
                  <a:pt x="1990131" y="1921575"/>
                </a:cubicBezTo>
                <a:cubicBezTo>
                  <a:pt x="1960195" y="2348839"/>
                  <a:pt x="2046827" y="2972044"/>
                  <a:pt x="1886716" y="3293173"/>
                </a:cubicBezTo>
                <a:cubicBezTo>
                  <a:pt x="1726605" y="3614302"/>
                  <a:pt x="1508437" y="3841997"/>
                  <a:pt x="1007694" y="3853789"/>
                </a:cubicBezTo>
                <a:cubicBezTo>
                  <a:pt x="506951" y="3865581"/>
                  <a:pt x="283340" y="3587087"/>
                  <a:pt x="123229" y="3265958"/>
                </a:cubicBezTo>
                <a:cubicBezTo>
                  <a:pt x="-36882" y="2944829"/>
                  <a:pt x="10743" y="2358817"/>
                  <a:pt x="8929" y="1916131"/>
                </a:cubicBezTo>
                <a:close/>
              </a:path>
            </a:pathLst>
          </a:custGeom>
          <a:noFill/>
          <a:ln>
            <a:solidFill>
              <a:srgbClr val="C6E5B4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 descr="Return to the room button">
            <a:hlinkClick r:id="rId4" action="ppaction://hlinksldjump"/>
            <a:extLst>
              <a:ext uri="{FF2B5EF4-FFF2-40B4-BE49-F238E27FC236}">
                <a16:creationId xmlns:a16="http://schemas.microsoft.com/office/drawing/2014/main" id="{9617F1D0-72BD-4102-8E1D-066450D1D3A0}"/>
              </a:ext>
            </a:extLst>
          </p:cNvPr>
          <p:cNvSpPr/>
          <p:nvPr/>
        </p:nvSpPr>
        <p:spPr>
          <a:xfrm>
            <a:off x="91209" y="4146620"/>
            <a:ext cx="2774140" cy="8961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Hit that check mark!</a:t>
            </a:r>
          </a:p>
        </p:txBody>
      </p:sp>
    </p:spTree>
    <p:extLst>
      <p:ext uri="{BB962C8B-B14F-4D97-AF65-F5344CB8AC3E}">
        <p14:creationId xmlns:p14="http://schemas.microsoft.com/office/powerpoint/2010/main" val="1878260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FBB2FE-D235-4E2F-995F-7EFC0AC8D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2394" y="1347235"/>
            <a:ext cx="4869883" cy="486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3C39A-A626-441D-B29D-4B58929A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3" y="227102"/>
            <a:ext cx="10515600" cy="1325563"/>
          </a:xfrm>
        </p:spPr>
        <p:txBody>
          <a:bodyPr/>
          <a:lstStyle/>
          <a:p>
            <a:r>
              <a:rPr lang="en-US" dirty="0"/>
              <a:t>The Lock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60D58-1B79-475B-A47B-F8794C6E6C83}"/>
              </a:ext>
            </a:extLst>
          </p:cNvPr>
          <p:cNvSpPr txBox="1"/>
          <p:nvPr/>
        </p:nvSpPr>
        <p:spPr>
          <a:xfrm>
            <a:off x="522513" y="1768929"/>
            <a:ext cx="506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lock turns red as you enter an incorrect number.  You will need to return to the room and try again.</a:t>
            </a:r>
          </a:p>
        </p:txBody>
      </p:sp>
      <p:sp>
        <p:nvSpPr>
          <p:cNvPr id="17" name="Rectangle 16" descr="Return to the room button">
            <a:hlinkClick r:id="rId3" action="ppaction://hlinksldjump"/>
            <a:extLst>
              <a:ext uri="{FF2B5EF4-FFF2-40B4-BE49-F238E27FC236}">
                <a16:creationId xmlns:a16="http://schemas.microsoft.com/office/drawing/2014/main" id="{B434118A-2860-4971-B3DD-6C29F0188265}"/>
              </a:ext>
            </a:extLst>
          </p:cNvPr>
          <p:cNvSpPr/>
          <p:nvPr/>
        </p:nvSpPr>
        <p:spPr>
          <a:xfrm>
            <a:off x="522513" y="5191875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9CD223-009C-4EB8-87D7-676FA3E1F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4387" y="2979299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142DD-4789-4617-9A7E-F088CE7F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29558" y="2979299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2F254-6FA8-4CD3-B4E0-C1F6D783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11943" y="2979299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B0F90E-EB78-4B0B-A47E-C275ADBBD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4387" y="358351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FABC6F-94FB-4E49-B997-1766732FD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64939" y="358351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EBAA05-77D4-46A6-ACA0-C813B36D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1884" y="3583513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2707E0-4C4C-4CE0-A7A8-79C2E7AE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58058" y="4187727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2538A-A45A-4635-9311-E706EE301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51330" y="4187727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57991B-7530-4C11-B845-80C6377AF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84730" y="4187727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0CFDB-8BFD-4DA5-81A1-3CFB2350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29558" y="470165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A8AD39-8185-4BE7-A045-D74E1E7BF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06500" y="4701652"/>
            <a:ext cx="375557" cy="3973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B77072-096C-4C8B-A7E6-20C2581BA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4387" y="4701652"/>
            <a:ext cx="375557" cy="397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8F14244B-1E62-4261-9D91-8051FD6EA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95377" y="1869339"/>
            <a:ext cx="2023644" cy="3753739"/>
          </a:xfrm>
          <a:custGeom>
            <a:avLst/>
            <a:gdLst>
              <a:gd name="connsiteX0" fmla="*/ 0 w 1921329"/>
              <a:gd name="connsiteY0" fmla="*/ 1926772 h 3853543"/>
              <a:gd name="connsiteX1" fmla="*/ 960665 w 1921329"/>
              <a:gd name="connsiteY1" fmla="*/ 0 h 3853543"/>
              <a:gd name="connsiteX2" fmla="*/ 1921330 w 1921329"/>
              <a:gd name="connsiteY2" fmla="*/ 1926772 h 3853543"/>
              <a:gd name="connsiteX3" fmla="*/ 960665 w 1921329"/>
              <a:gd name="connsiteY3" fmla="*/ 3853544 h 3853543"/>
              <a:gd name="connsiteX4" fmla="*/ 0 w 1921329"/>
              <a:gd name="connsiteY4" fmla="*/ 1926772 h 3853543"/>
              <a:gd name="connsiteX0" fmla="*/ 33877 w 1955207"/>
              <a:gd name="connsiteY0" fmla="*/ 1980884 h 3907656"/>
              <a:gd name="connsiteX1" fmla="*/ 289691 w 1955207"/>
              <a:gd name="connsiteY1" fmla="*/ 658269 h 3907656"/>
              <a:gd name="connsiteX2" fmla="*/ 994542 w 1955207"/>
              <a:gd name="connsiteY2" fmla="*/ 54112 h 3907656"/>
              <a:gd name="connsiteX3" fmla="*/ 1955207 w 1955207"/>
              <a:gd name="connsiteY3" fmla="*/ 1980884 h 3907656"/>
              <a:gd name="connsiteX4" fmla="*/ 994542 w 1955207"/>
              <a:gd name="connsiteY4" fmla="*/ 3907656 h 3907656"/>
              <a:gd name="connsiteX5" fmla="*/ 33877 w 1955207"/>
              <a:gd name="connsiteY5" fmla="*/ 1980884 h 3907656"/>
              <a:gd name="connsiteX0" fmla="*/ 65033 w 1986363"/>
              <a:gd name="connsiteY0" fmla="*/ 1999743 h 3926515"/>
              <a:gd name="connsiteX1" fmla="*/ 190218 w 1986363"/>
              <a:gd name="connsiteY1" fmla="*/ 557385 h 3926515"/>
              <a:gd name="connsiteX2" fmla="*/ 1025698 w 1986363"/>
              <a:gd name="connsiteY2" fmla="*/ 72971 h 3926515"/>
              <a:gd name="connsiteX3" fmla="*/ 1986363 w 1986363"/>
              <a:gd name="connsiteY3" fmla="*/ 1999743 h 3926515"/>
              <a:gd name="connsiteX4" fmla="*/ 1025698 w 1986363"/>
              <a:gd name="connsiteY4" fmla="*/ 3926515 h 3926515"/>
              <a:gd name="connsiteX5" fmla="*/ 65033 w 1986363"/>
              <a:gd name="connsiteY5" fmla="*/ 1999743 h 3926515"/>
              <a:gd name="connsiteX0" fmla="*/ 65033 w 2004305"/>
              <a:gd name="connsiteY0" fmla="*/ 1929498 h 3856270"/>
              <a:gd name="connsiteX1" fmla="*/ 190218 w 2004305"/>
              <a:gd name="connsiteY1" fmla="*/ 487140 h 3856270"/>
              <a:gd name="connsiteX2" fmla="*/ 1025698 w 2004305"/>
              <a:gd name="connsiteY2" fmla="*/ 2726 h 3856270"/>
              <a:gd name="connsiteX3" fmla="*/ 1605362 w 2004305"/>
              <a:gd name="connsiteY3" fmla="*/ 655869 h 3856270"/>
              <a:gd name="connsiteX4" fmla="*/ 1986363 w 2004305"/>
              <a:gd name="connsiteY4" fmla="*/ 1929498 h 3856270"/>
              <a:gd name="connsiteX5" fmla="*/ 1025698 w 2004305"/>
              <a:gd name="connsiteY5" fmla="*/ 3856270 h 3856270"/>
              <a:gd name="connsiteX6" fmla="*/ 65033 w 2004305"/>
              <a:gd name="connsiteY6" fmla="*/ 1929498 h 3856270"/>
              <a:gd name="connsiteX0" fmla="*/ 65033 w 2031131"/>
              <a:gd name="connsiteY0" fmla="*/ 1926805 h 3853577"/>
              <a:gd name="connsiteX1" fmla="*/ 190218 w 2031131"/>
              <a:gd name="connsiteY1" fmla="*/ 484447 h 3853577"/>
              <a:gd name="connsiteX2" fmla="*/ 1025698 w 2031131"/>
              <a:gd name="connsiteY2" fmla="*/ 33 h 3853577"/>
              <a:gd name="connsiteX3" fmla="*/ 1855733 w 2031131"/>
              <a:gd name="connsiteY3" fmla="*/ 500776 h 3853577"/>
              <a:gd name="connsiteX4" fmla="*/ 1986363 w 2031131"/>
              <a:gd name="connsiteY4" fmla="*/ 1926805 h 3853577"/>
              <a:gd name="connsiteX5" fmla="*/ 1025698 w 2031131"/>
              <a:gd name="connsiteY5" fmla="*/ 3853577 h 3853577"/>
              <a:gd name="connsiteX6" fmla="*/ 65033 w 2031131"/>
              <a:gd name="connsiteY6" fmla="*/ 1926805 h 3853577"/>
              <a:gd name="connsiteX0" fmla="*/ 65033 w 2001609"/>
              <a:gd name="connsiteY0" fmla="*/ 1926805 h 3887285"/>
              <a:gd name="connsiteX1" fmla="*/ 190218 w 2001609"/>
              <a:gd name="connsiteY1" fmla="*/ 484447 h 3887285"/>
              <a:gd name="connsiteX2" fmla="*/ 1025698 w 2001609"/>
              <a:gd name="connsiteY2" fmla="*/ 33 h 3887285"/>
              <a:gd name="connsiteX3" fmla="*/ 1855733 w 2001609"/>
              <a:gd name="connsiteY3" fmla="*/ 500776 h 3887285"/>
              <a:gd name="connsiteX4" fmla="*/ 1986363 w 2001609"/>
              <a:gd name="connsiteY4" fmla="*/ 1926805 h 3887285"/>
              <a:gd name="connsiteX5" fmla="*/ 1676119 w 2001609"/>
              <a:gd name="connsiteY5" fmla="*/ 3064361 h 3887285"/>
              <a:gd name="connsiteX6" fmla="*/ 1025698 w 2001609"/>
              <a:gd name="connsiteY6" fmla="*/ 3853577 h 3887285"/>
              <a:gd name="connsiteX7" fmla="*/ 65033 w 2001609"/>
              <a:gd name="connsiteY7" fmla="*/ 1926805 h 3887285"/>
              <a:gd name="connsiteX0" fmla="*/ 65033 w 2001609"/>
              <a:gd name="connsiteY0" fmla="*/ 1926805 h 3922699"/>
              <a:gd name="connsiteX1" fmla="*/ 190218 w 2001609"/>
              <a:gd name="connsiteY1" fmla="*/ 484447 h 3922699"/>
              <a:gd name="connsiteX2" fmla="*/ 1025698 w 2001609"/>
              <a:gd name="connsiteY2" fmla="*/ 33 h 3922699"/>
              <a:gd name="connsiteX3" fmla="*/ 1855733 w 2001609"/>
              <a:gd name="connsiteY3" fmla="*/ 500776 h 3922699"/>
              <a:gd name="connsiteX4" fmla="*/ 1986363 w 2001609"/>
              <a:gd name="connsiteY4" fmla="*/ 1926805 h 3922699"/>
              <a:gd name="connsiteX5" fmla="*/ 1866619 w 2001609"/>
              <a:gd name="connsiteY5" fmla="*/ 3347389 h 3922699"/>
              <a:gd name="connsiteX6" fmla="*/ 1025698 w 2001609"/>
              <a:gd name="connsiteY6" fmla="*/ 3853577 h 3922699"/>
              <a:gd name="connsiteX7" fmla="*/ 65033 w 2001609"/>
              <a:gd name="connsiteY7" fmla="*/ 1926805 h 3922699"/>
              <a:gd name="connsiteX0" fmla="*/ 65033 w 2001609"/>
              <a:gd name="connsiteY0" fmla="*/ 1926805 h 3860682"/>
              <a:gd name="connsiteX1" fmla="*/ 190218 w 2001609"/>
              <a:gd name="connsiteY1" fmla="*/ 484447 h 3860682"/>
              <a:gd name="connsiteX2" fmla="*/ 1025698 w 2001609"/>
              <a:gd name="connsiteY2" fmla="*/ 33 h 3860682"/>
              <a:gd name="connsiteX3" fmla="*/ 1855733 w 2001609"/>
              <a:gd name="connsiteY3" fmla="*/ 500776 h 3860682"/>
              <a:gd name="connsiteX4" fmla="*/ 1986363 w 2001609"/>
              <a:gd name="connsiteY4" fmla="*/ 1926805 h 3860682"/>
              <a:gd name="connsiteX5" fmla="*/ 1866619 w 2001609"/>
              <a:gd name="connsiteY5" fmla="*/ 3347389 h 3860682"/>
              <a:gd name="connsiteX6" fmla="*/ 1025698 w 2001609"/>
              <a:gd name="connsiteY6" fmla="*/ 3853577 h 3860682"/>
              <a:gd name="connsiteX7" fmla="*/ 500462 w 2001609"/>
              <a:gd name="connsiteY7" fmla="*/ 3037146 h 3860682"/>
              <a:gd name="connsiteX8" fmla="*/ 65033 w 2001609"/>
              <a:gd name="connsiteY8" fmla="*/ 1926805 h 3860682"/>
              <a:gd name="connsiteX0" fmla="*/ 25004 w 1961580"/>
              <a:gd name="connsiteY0" fmla="*/ 1926805 h 3854234"/>
              <a:gd name="connsiteX1" fmla="*/ 150189 w 1961580"/>
              <a:gd name="connsiteY1" fmla="*/ 484447 h 3854234"/>
              <a:gd name="connsiteX2" fmla="*/ 985669 w 1961580"/>
              <a:gd name="connsiteY2" fmla="*/ 33 h 3854234"/>
              <a:gd name="connsiteX3" fmla="*/ 1815704 w 1961580"/>
              <a:gd name="connsiteY3" fmla="*/ 500776 h 3854234"/>
              <a:gd name="connsiteX4" fmla="*/ 1946334 w 1961580"/>
              <a:gd name="connsiteY4" fmla="*/ 1926805 h 3854234"/>
              <a:gd name="connsiteX5" fmla="*/ 1826590 w 1961580"/>
              <a:gd name="connsiteY5" fmla="*/ 3347389 h 3854234"/>
              <a:gd name="connsiteX6" fmla="*/ 985669 w 1961580"/>
              <a:gd name="connsiteY6" fmla="*/ 3853577 h 3854234"/>
              <a:gd name="connsiteX7" fmla="*/ 101204 w 1961580"/>
              <a:gd name="connsiteY7" fmla="*/ 3265746 h 3854234"/>
              <a:gd name="connsiteX8" fmla="*/ 25004 w 1961580"/>
              <a:gd name="connsiteY8" fmla="*/ 1926805 h 3854234"/>
              <a:gd name="connsiteX0" fmla="*/ 25004 w 1961580"/>
              <a:gd name="connsiteY0" fmla="*/ 1926805 h 3853845"/>
              <a:gd name="connsiteX1" fmla="*/ 150189 w 1961580"/>
              <a:gd name="connsiteY1" fmla="*/ 484447 h 3853845"/>
              <a:gd name="connsiteX2" fmla="*/ 985669 w 1961580"/>
              <a:gd name="connsiteY2" fmla="*/ 33 h 3853845"/>
              <a:gd name="connsiteX3" fmla="*/ 1815704 w 1961580"/>
              <a:gd name="connsiteY3" fmla="*/ 500776 h 3853845"/>
              <a:gd name="connsiteX4" fmla="*/ 1946334 w 1961580"/>
              <a:gd name="connsiteY4" fmla="*/ 1926805 h 3853845"/>
              <a:gd name="connsiteX5" fmla="*/ 1842919 w 1961580"/>
              <a:gd name="connsiteY5" fmla="*/ 3320175 h 3853845"/>
              <a:gd name="connsiteX6" fmla="*/ 985669 w 1961580"/>
              <a:gd name="connsiteY6" fmla="*/ 3853577 h 3853845"/>
              <a:gd name="connsiteX7" fmla="*/ 101204 w 1961580"/>
              <a:gd name="connsiteY7" fmla="*/ 3265746 h 3853845"/>
              <a:gd name="connsiteX8" fmla="*/ 25004 w 1961580"/>
              <a:gd name="connsiteY8" fmla="*/ 1926805 h 3853845"/>
              <a:gd name="connsiteX0" fmla="*/ 25004 w 1979461"/>
              <a:gd name="connsiteY0" fmla="*/ 1926805 h 3853845"/>
              <a:gd name="connsiteX1" fmla="*/ 150189 w 1979461"/>
              <a:gd name="connsiteY1" fmla="*/ 484447 h 3853845"/>
              <a:gd name="connsiteX2" fmla="*/ 985669 w 1979461"/>
              <a:gd name="connsiteY2" fmla="*/ 33 h 3853845"/>
              <a:gd name="connsiteX3" fmla="*/ 1815704 w 1979461"/>
              <a:gd name="connsiteY3" fmla="*/ 500776 h 3853845"/>
              <a:gd name="connsiteX4" fmla="*/ 1968106 w 1979461"/>
              <a:gd name="connsiteY4" fmla="*/ 1921363 h 3853845"/>
              <a:gd name="connsiteX5" fmla="*/ 1842919 w 1979461"/>
              <a:gd name="connsiteY5" fmla="*/ 3320175 h 3853845"/>
              <a:gd name="connsiteX6" fmla="*/ 985669 w 1979461"/>
              <a:gd name="connsiteY6" fmla="*/ 3853577 h 3853845"/>
              <a:gd name="connsiteX7" fmla="*/ 101204 w 1979461"/>
              <a:gd name="connsiteY7" fmla="*/ 3265746 h 3853845"/>
              <a:gd name="connsiteX8" fmla="*/ 25004 w 1979461"/>
              <a:gd name="connsiteY8" fmla="*/ 1926805 h 3853845"/>
              <a:gd name="connsiteX0" fmla="*/ 25004 w 1970796"/>
              <a:gd name="connsiteY0" fmla="*/ 1926805 h 3853845"/>
              <a:gd name="connsiteX1" fmla="*/ 150189 w 1970796"/>
              <a:gd name="connsiteY1" fmla="*/ 484447 h 3853845"/>
              <a:gd name="connsiteX2" fmla="*/ 985669 w 1970796"/>
              <a:gd name="connsiteY2" fmla="*/ 33 h 3853845"/>
              <a:gd name="connsiteX3" fmla="*/ 1815704 w 1970796"/>
              <a:gd name="connsiteY3" fmla="*/ 500776 h 3853845"/>
              <a:gd name="connsiteX4" fmla="*/ 1968106 w 1970796"/>
              <a:gd name="connsiteY4" fmla="*/ 1921363 h 3853845"/>
              <a:gd name="connsiteX5" fmla="*/ 1842919 w 1970796"/>
              <a:gd name="connsiteY5" fmla="*/ 3320175 h 3853845"/>
              <a:gd name="connsiteX6" fmla="*/ 985669 w 1970796"/>
              <a:gd name="connsiteY6" fmla="*/ 3853577 h 3853845"/>
              <a:gd name="connsiteX7" fmla="*/ 101204 w 1970796"/>
              <a:gd name="connsiteY7" fmla="*/ 3265746 h 3853845"/>
              <a:gd name="connsiteX8" fmla="*/ 25004 w 1970796"/>
              <a:gd name="connsiteY8" fmla="*/ 1926805 h 3853845"/>
              <a:gd name="connsiteX0" fmla="*/ 15239 w 1961031"/>
              <a:gd name="connsiteY0" fmla="*/ 1926805 h 3853845"/>
              <a:gd name="connsiteX1" fmla="*/ 140424 w 1961031"/>
              <a:gd name="connsiteY1" fmla="*/ 484447 h 3853845"/>
              <a:gd name="connsiteX2" fmla="*/ 975904 w 1961031"/>
              <a:gd name="connsiteY2" fmla="*/ 33 h 3853845"/>
              <a:gd name="connsiteX3" fmla="*/ 1805939 w 1961031"/>
              <a:gd name="connsiteY3" fmla="*/ 500776 h 3853845"/>
              <a:gd name="connsiteX4" fmla="*/ 1958341 w 1961031"/>
              <a:gd name="connsiteY4" fmla="*/ 1921363 h 3853845"/>
              <a:gd name="connsiteX5" fmla="*/ 1833154 w 1961031"/>
              <a:gd name="connsiteY5" fmla="*/ 3320175 h 3853845"/>
              <a:gd name="connsiteX6" fmla="*/ 975904 w 1961031"/>
              <a:gd name="connsiteY6" fmla="*/ 3853577 h 3853845"/>
              <a:gd name="connsiteX7" fmla="*/ 91439 w 1961031"/>
              <a:gd name="connsiteY7" fmla="*/ 3265746 h 3853845"/>
              <a:gd name="connsiteX8" fmla="*/ 15239 w 1961031"/>
              <a:gd name="connsiteY8" fmla="*/ 1926805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726 w 1989618"/>
              <a:gd name="connsiteY0" fmla="*/ 1915919 h 3853845"/>
              <a:gd name="connsiteX1" fmla="*/ 169011 w 1989618"/>
              <a:gd name="connsiteY1" fmla="*/ 484447 h 3853845"/>
              <a:gd name="connsiteX2" fmla="*/ 1004491 w 1989618"/>
              <a:gd name="connsiteY2" fmla="*/ 33 h 3853845"/>
              <a:gd name="connsiteX3" fmla="*/ 1834526 w 1989618"/>
              <a:gd name="connsiteY3" fmla="*/ 500776 h 3853845"/>
              <a:gd name="connsiteX4" fmla="*/ 1986928 w 1989618"/>
              <a:gd name="connsiteY4" fmla="*/ 1921363 h 3853845"/>
              <a:gd name="connsiteX5" fmla="*/ 1861741 w 1989618"/>
              <a:gd name="connsiteY5" fmla="*/ 3320175 h 3853845"/>
              <a:gd name="connsiteX6" fmla="*/ 1004491 w 1989618"/>
              <a:gd name="connsiteY6" fmla="*/ 3853577 h 3853845"/>
              <a:gd name="connsiteX7" fmla="*/ 120026 w 1989618"/>
              <a:gd name="connsiteY7" fmla="*/ 3265746 h 3853845"/>
              <a:gd name="connsiteX8" fmla="*/ 5726 w 1989618"/>
              <a:gd name="connsiteY8" fmla="*/ 1915919 h 3853845"/>
              <a:gd name="connsiteX0" fmla="*/ 5280 w 1989172"/>
              <a:gd name="connsiteY0" fmla="*/ 1915919 h 3853845"/>
              <a:gd name="connsiteX1" fmla="*/ 168565 w 1989172"/>
              <a:gd name="connsiteY1" fmla="*/ 484447 h 3853845"/>
              <a:gd name="connsiteX2" fmla="*/ 1004045 w 1989172"/>
              <a:gd name="connsiteY2" fmla="*/ 33 h 3853845"/>
              <a:gd name="connsiteX3" fmla="*/ 1834080 w 1989172"/>
              <a:gd name="connsiteY3" fmla="*/ 500776 h 3853845"/>
              <a:gd name="connsiteX4" fmla="*/ 1986482 w 1989172"/>
              <a:gd name="connsiteY4" fmla="*/ 1921363 h 3853845"/>
              <a:gd name="connsiteX5" fmla="*/ 1861295 w 1989172"/>
              <a:gd name="connsiteY5" fmla="*/ 3320175 h 3853845"/>
              <a:gd name="connsiteX6" fmla="*/ 1004045 w 1989172"/>
              <a:gd name="connsiteY6" fmla="*/ 3853577 h 3853845"/>
              <a:gd name="connsiteX7" fmla="*/ 119580 w 1989172"/>
              <a:gd name="connsiteY7" fmla="*/ 3265746 h 3853845"/>
              <a:gd name="connsiteX8" fmla="*/ 5280 w 1989172"/>
              <a:gd name="connsiteY8" fmla="*/ 1915919 h 3853845"/>
              <a:gd name="connsiteX0" fmla="*/ 31832 w 2015724"/>
              <a:gd name="connsiteY0" fmla="*/ 1921122 h 3859048"/>
              <a:gd name="connsiteX1" fmla="*/ 91703 w 2015724"/>
              <a:gd name="connsiteY1" fmla="*/ 761793 h 3859048"/>
              <a:gd name="connsiteX2" fmla="*/ 1030597 w 2015724"/>
              <a:gd name="connsiteY2" fmla="*/ 5236 h 3859048"/>
              <a:gd name="connsiteX3" fmla="*/ 1860632 w 2015724"/>
              <a:gd name="connsiteY3" fmla="*/ 505979 h 3859048"/>
              <a:gd name="connsiteX4" fmla="*/ 2013034 w 2015724"/>
              <a:gd name="connsiteY4" fmla="*/ 1926566 h 3859048"/>
              <a:gd name="connsiteX5" fmla="*/ 1887847 w 2015724"/>
              <a:gd name="connsiteY5" fmla="*/ 3325378 h 3859048"/>
              <a:gd name="connsiteX6" fmla="*/ 1030597 w 2015724"/>
              <a:gd name="connsiteY6" fmla="*/ 3858780 h 3859048"/>
              <a:gd name="connsiteX7" fmla="*/ 146132 w 2015724"/>
              <a:gd name="connsiteY7" fmla="*/ 3270949 h 3859048"/>
              <a:gd name="connsiteX8" fmla="*/ 31832 w 2015724"/>
              <a:gd name="connsiteY8" fmla="*/ 1921122 h 3859048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7037 h 3854963"/>
              <a:gd name="connsiteX1" fmla="*/ 112343 w 1992821"/>
              <a:gd name="connsiteY1" fmla="*/ 610750 h 3854963"/>
              <a:gd name="connsiteX2" fmla="*/ 1007694 w 1992821"/>
              <a:gd name="connsiteY2" fmla="*/ 1151 h 3854963"/>
              <a:gd name="connsiteX3" fmla="*/ 1837729 w 1992821"/>
              <a:gd name="connsiteY3" fmla="*/ 501894 h 3854963"/>
              <a:gd name="connsiteX4" fmla="*/ 1990131 w 1992821"/>
              <a:gd name="connsiteY4" fmla="*/ 1922481 h 3854963"/>
              <a:gd name="connsiteX5" fmla="*/ 1864944 w 1992821"/>
              <a:gd name="connsiteY5" fmla="*/ 3321293 h 3854963"/>
              <a:gd name="connsiteX6" fmla="*/ 1007694 w 1992821"/>
              <a:gd name="connsiteY6" fmla="*/ 3854695 h 3854963"/>
              <a:gd name="connsiteX7" fmla="*/ 123229 w 1992821"/>
              <a:gd name="connsiteY7" fmla="*/ 3266864 h 3854963"/>
              <a:gd name="connsiteX8" fmla="*/ 8929 w 1992821"/>
              <a:gd name="connsiteY8" fmla="*/ 1917037 h 3854963"/>
              <a:gd name="connsiteX0" fmla="*/ 8929 w 1992821"/>
              <a:gd name="connsiteY0" fmla="*/ 1916090 h 3854016"/>
              <a:gd name="connsiteX1" fmla="*/ 112343 w 1992821"/>
              <a:gd name="connsiteY1" fmla="*/ 609803 h 3854016"/>
              <a:gd name="connsiteX2" fmla="*/ 1007694 w 1992821"/>
              <a:gd name="connsiteY2" fmla="*/ 204 h 3854016"/>
              <a:gd name="connsiteX3" fmla="*/ 1837729 w 1992821"/>
              <a:gd name="connsiteY3" fmla="*/ 500947 h 3854016"/>
              <a:gd name="connsiteX4" fmla="*/ 1990131 w 1992821"/>
              <a:gd name="connsiteY4" fmla="*/ 1921534 h 3854016"/>
              <a:gd name="connsiteX5" fmla="*/ 1864944 w 1992821"/>
              <a:gd name="connsiteY5" fmla="*/ 3320346 h 3854016"/>
              <a:gd name="connsiteX6" fmla="*/ 1007694 w 1992821"/>
              <a:gd name="connsiteY6" fmla="*/ 3853748 h 3854016"/>
              <a:gd name="connsiteX7" fmla="*/ 123229 w 1992821"/>
              <a:gd name="connsiteY7" fmla="*/ 3265917 h 3854016"/>
              <a:gd name="connsiteX8" fmla="*/ 8929 w 1992821"/>
              <a:gd name="connsiteY8" fmla="*/ 1916090 h 3854016"/>
              <a:gd name="connsiteX0" fmla="*/ 8929 w 2003372"/>
              <a:gd name="connsiteY0" fmla="*/ 1916131 h 3854057"/>
              <a:gd name="connsiteX1" fmla="*/ 112343 w 2003372"/>
              <a:gd name="connsiteY1" fmla="*/ 609844 h 3854057"/>
              <a:gd name="connsiteX2" fmla="*/ 1007694 w 2003372"/>
              <a:gd name="connsiteY2" fmla="*/ 245 h 3854057"/>
              <a:gd name="connsiteX3" fmla="*/ 1886715 w 2003372"/>
              <a:gd name="connsiteY3" fmla="*/ 555417 h 3854057"/>
              <a:gd name="connsiteX4" fmla="*/ 1990131 w 2003372"/>
              <a:gd name="connsiteY4" fmla="*/ 1921575 h 3854057"/>
              <a:gd name="connsiteX5" fmla="*/ 1864944 w 2003372"/>
              <a:gd name="connsiteY5" fmla="*/ 3320387 h 3854057"/>
              <a:gd name="connsiteX6" fmla="*/ 1007694 w 2003372"/>
              <a:gd name="connsiteY6" fmla="*/ 3853789 h 3854057"/>
              <a:gd name="connsiteX7" fmla="*/ 123229 w 2003372"/>
              <a:gd name="connsiteY7" fmla="*/ 3265958 h 3854057"/>
              <a:gd name="connsiteX8" fmla="*/ 8929 w 2003372"/>
              <a:gd name="connsiteY8" fmla="*/ 1916131 h 3854057"/>
              <a:gd name="connsiteX0" fmla="*/ 8929 w 2003372"/>
              <a:gd name="connsiteY0" fmla="*/ 1916131 h 3854611"/>
              <a:gd name="connsiteX1" fmla="*/ 112343 w 2003372"/>
              <a:gd name="connsiteY1" fmla="*/ 609844 h 3854611"/>
              <a:gd name="connsiteX2" fmla="*/ 1007694 w 2003372"/>
              <a:gd name="connsiteY2" fmla="*/ 245 h 3854611"/>
              <a:gd name="connsiteX3" fmla="*/ 1886715 w 2003372"/>
              <a:gd name="connsiteY3" fmla="*/ 555417 h 3854611"/>
              <a:gd name="connsiteX4" fmla="*/ 1990131 w 2003372"/>
              <a:gd name="connsiteY4" fmla="*/ 1921575 h 3854611"/>
              <a:gd name="connsiteX5" fmla="*/ 1864944 w 2003372"/>
              <a:gd name="connsiteY5" fmla="*/ 3320387 h 3854611"/>
              <a:gd name="connsiteX6" fmla="*/ 1007694 w 2003372"/>
              <a:gd name="connsiteY6" fmla="*/ 3853789 h 3854611"/>
              <a:gd name="connsiteX7" fmla="*/ 123229 w 2003372"/>
              <a:gd name="connsiteY7" fmla="*/ 3265958 h 3854611"/>
              <a:gd name="connsiteX8" fmla="*/ 8929 w 2003372"/>
              <a:gd name="connsiteY8" fmla="*/ 1916131 h 3854611"/>
              <a:gd name="connsiteX0" fmla="*/ 8929 w 2003372"/>
              <a:gd name="connsiteY0" fmla="*/ 1916131 h 3853851"/>
              <a:gd name="connsiteX1" fmla="*/ 112343 w 2003372"/>
              <a:gd name="connsiteY1" fmla="*/ 609844 h 3853851"/>
              <a:gd name="connsiteX2" fmla="*/ 1007694 w 2003372"/>
              <a:gd name="connsiteY2" fmla="*/ 245 h 3853851"/>
              <a:gd name="connsiteX3" fmla="*/ 1886715 w 2003372"/>
              <a:gd name="connsiteY3" fmla="*/ 555417 h 3853851"/>
              <a:gd name="connsiteX4" fmla="*/ 1990131 w 2003372"/>
              <a:gd name="connsiteY4" fmla="*/ 1921575 h 3853851"/>
              <a:gd name="connsiteX5" fmla="*/ 1886716 w 2003372"/>
              <a:gd name="connsiteY5" fmla="*/ 3293173 h 3853851"/>
              <a:gd name="connsiteX6" fmla="*/ 1007694 w 2003372"/>
              <a:gd name="connsiteY6" fmla="*/ 3853789 h 3853851"/>
              <a:gd name="connsiteX7" fmla="*/ 123229 w 2003372"/>
              <a:gd name="connsiteY7" fmla="*/ 3265958 h 3853851"/>
              <a:gd name="connsiteX8" fmla="*/ 8929 w 2003372"/>
              <a:gd name="connsiteY8" fmla="*/ 1916131 h 3853851"/>
              <a:gd name="connsiteX0" fmla="*/ 8929 w 2003372"/>
              <a:gd name="connsiteY0" fmla="*/ 1916131 h 3854150"/>
              <a:gd name="connsiteX1" fmla="*/ 112343 w 2003372"/>
              <a:gd name="connsiteY1" fmla="*/ 609844 h 3854150"/>
              <a:gd name="connsiteX2" fmla="*/ 1007694 w 2003372"/>
              <a:gd name="connsiteY2" fmla="*/ 245 h 3854150"/>
              <a:gd name="connsiteX3" fmla="*/ 1886715 w 2003372"/>
              <a:gd name="connsiteY3" fmla="*/ 555417 h 3854150"/>
              <a:gd name="connsiteX4" fmla="*/ 1990131 w 2003372"/>
              <a:gd name="connsiteY4" fmla="*/ 1921575 h 3854150"/>
              <a:gd name="connsiteX5" fmla="*/ 1886716 w 2003372"/>
              <a:gd name="connsiteY5" fmla="*/ 3293173 h 3854150"/>
              <a:gd name="connsiteX6" fmla="*/ 1007694 w 2003372"/>
              <a:gd name="connsiteY6" fmla="*/ 3853789 h 3854150"/>
              <a:gd name="connsiteX7" fmla="*/ 123229 w 2003372"/>
              <a:gd name="connsiteY7" fmla="*/ 3265958 h 3854150"/>
              <a:gd name="connsiteX8" fmla="*/ 8929 w 2003372"/>
              <a:gd name="connsiteY8" fmla="*/ 1916131 h 38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372" h="3854150">
                <a:moveTo>
                  <a:pt x="8929" y="1916131"/>
                </a:moveTo>
                <a:cubicBezTo>
                  <a:pt x="7115" y="1473445"/>
                  <a:pt x="-42325" y="925531"/>
                  <a:pt x="112343" y="609844"/>
                </a:cubicBezTo>
                <a:cubicBezTo>
                  <a:pt x="223468" y="266943"/>
                  <a:pt x="711965" y="9316"/>
                  <a:pt x="1007694" y="245"/>
                </a:cubicBezTo>
                <a:cubicBezTo>
                  <a:pt x="1303423" y="-8826"/>
                  <a:pt x="1726604" y="234288"/>
                  <a:pt x="1886715" y="555417"/>
                </a:cubicBezTo>
                <a:cubicBezTo>
                  <a:pt x="2046826" y="876546"/>
                  <a:pt x="1998296" y="1488868"/>
                  <a:pt x="1990131" y="1921575"/>
                </a:cubicBezTo>
                <a:cubicBezTo>
                  <a:pt x="1960195" y="2348839"/>
                  <a:pt x="2046827" y="2972044"/>
                  <a:pt x="1886716" y="3293173"/>
                </a:cubicBezTo>
                <a:cubicBezTo>
                  <a:pt x="1726605" y="3614302"/>
                  <a:pt x="1508437" y="3841997"/>
                  <a:pt x="1007694" y="3853789"/>
                </a:cubicBezTo>
                <a:cubicBezTo>
                  <a:pt x="506951" y="3865581"/>
                  <a:pt x="283340" y="3587087"/>
                  <a:pt x="123229" y="3265958"/>
                </a:cubicBezTo>
                <a:cubicBezTo>
                  <a:pt x="-36882" y="2944829"/>
                  <a:pt x="10743" y="2358817"/>
                  <a:pt x="8929" y="1916131"/>
                </a:cubicBezTo>
                <a:close/>
              </a:path>
            </a:pathLst>
          </a:custGeom>
          <a:noFill/>
          <a:ln>
            <a:solidFill>
              <a:srgbClr val="A7433F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21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F7E8988-38EE-45E1-A0ED-07476FA74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96000"/>
            <a:ext cx="12192000" cy="77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79918-14EF-44B5-B4E0-5E3BCC93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324692" cy="5879103"/>
          </a:xfrm>
        </p:spPr>
        <p:txBody>
          <a:bodyPr>
            <a:normAutofit/>
          </a:bodyPr>
          <a:lstStyle/>
          <a:p>
            <a:r>
              <a:rPr lang="en-US" sz="3600" dirty="0"/>
              <a:t>You rush through the door, only to find the keynote speaker standing in the hall sheepishly.</a:t>
            </a:r>
          </a:p>
        </p:txBody>
      </p:sp>
      <p:pic>
        <p:nvPicPr>
          <p:cNvPr id="8" name="Picture 7" descr="An open door on a blue wall">
            <a:extLst>
              <a:ext uri="{FF2B5EF4-FFF2-40B4-BE49-F238E27FC236}">
                <a16:creationId xmlns:a16="http://schemas.microsoft.com/office/drawing/2014/main" id="{648F5D33-35BA-4E45-A6B5-0FA731181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92" y="0"/>
            <a:ext cx="9867308" cy="6096000"/>
          </a:xfrm>
          <a:prstGeom prst="rect">
            <a:avLst/>
          </a:prstGeom>
        </p:spPr>
      </p:pic>
      <p:pic>
        <p:nvPicPr>
          <p:cNvPr id="15" name="Picture 14" descr="Businessman cheering two hands">
            <a:extLst>
              <a:ext uri="{FF2B5EF4-FFF2-40B4-BE49-F238E27FC236}">
                <a16:creationId xmlns:a16="http://schemas.microsoft.com/office/drawing/2014/main" id="{2ECA205B-21A1-458B-916A-BF36FFCC8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716" y="2073086"/>
            <a:ext cx="1575629" cy="4784914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B4FE56A2-92B7-4094-BCD1-666874ADF620}"/>
              </a:ext>
            </a:extLst>
          </p:cNvPr>
          <p:cNvSpPr/>
          <p:nvPr/>
        </p:nvSpPr>
        <p:spPr>
          <a:xfrm rot="2473718">
            <a:off x="7322958" y="114861"/>
            <a:ext cx="3496578" cy="3116103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58487-6356-45A1-86F3-80CD4CE83EE8}"/>
              </a:ext>
            </a:extLst>
          </p:cNvPr>
          <p:cNvSpPr txBox="1"/>
          <p:nvPr/>
        </p:nvSpPr>
        <p:spPr>
          <a:xfrm>
            <a:off x="7820475" y="359075"/>
            <a:ext cx="2554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the lights went out, I fell through the door and locked myself out. Wow, you sure know a lot about Toastmasters and its wealth of possibilities! Thanks for coming to get me. </a:t>
            </a:r>
          </a:p>
        </p:txBody>
      </p:sp>
    </p:spTree>
    <p:extLst>
      <p:ext uri="{BB962C8B-B14F-4D97-AF65-F5344CB8AC3E}">
        <p14:creationId xmlns:p14="http://schemas.microsoft.com/office/powerpoint/2010/main" val="1926603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1AC41-8FB4-4492-AC89-B3A937A7B27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88DE3-FE75-4D59-8D08-306B8868D87A}"/>
              </a:ext>
            </a:extLst>
          </p:cNvPr>
          <p:cNvSpPr txBox="1"/>
          <p:nvPr/>
        </p:nvSpPr>
        <p:spPr>
          <a:xfrm>
            <a:off x="5533122" y="1601867"/>
            <a:ext cx="644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These seem like standard conference walls. They are gray with a black pattern. It looks like a garden path.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Should you examine the walls further?</a:t>
            </a:r>
            <a:endParaRPr lang="en-US" dirty="0"/>
          </a:p>
        </p:txBody>
      </p:sp>
      <p:sp>
        <p:nvSpPr>
          <p:cNvPr id="4" name="Rectangle 3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F8CBB0C2-121E-4CF3-8766-37E91AF052B9}"/>
              </a:ext>
            </a:extLst>
          </p:cNvPr>
          <p:cNvSpPr/>
          <p:nvPr/>
        </p:nvSpPr>
        <p:spPr>
          <a:xfrm>
            <a:off x="6200566" y="52594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sp>
        <p:nvSpPr>
          <p:cNvPr id="8" name="Rectangle 7" descr="Return to the room button">
            <a:hlinkClick r:id="rId3" action="ppaction://hlinksldjump"/>
            <a:extLst>
              <a:ext uri="{FF2B5EF4-FFF2-40B4-BE49-F238E27FC236}">
                <a16:creationId xmlns:a16="http://schemas.microsoft.com/office/drawing/2014/main" id="{788AAB71-7E78-4F4A-AEB3-EDE601C2FC0C}"/>
              </a:ext>
            </a:extLst>
          </p:cNvPr>
          <p:cNvSpPr/>
          <p:nvPr/>
        </p:nvSpPr>
        <p:spPr>
          <a:xfrm>
            <a:off x="6200566" y="3919953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Examine the walls!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B89A71-41A7-447A-90F7-BC883B6DB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85150" b="39649"/>
          <a:stretch/>
        </p:blipFill>
        <p:spPr>
          <a:xfrm>
            <a:off x="674121" y="1287378"/>
            <a:ext cx="2039927" cy="55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9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1AC41-8FB4-4492-AC89-B3A937A7B27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Walls Examined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88DE3-FE75-4D59-8D08-306B8868D87A}"/>
              </a:ext>
            </a:extLst>
          </p:cNvPr>
          <p:cNvSpPr txBox="1"/>
          <p:nvPr/>
        </p:nvSpPr>
        <p:spPr>
          <a:xfrm>
            <a:off x="5533122" y="1601867"/>
            <a:ext cx="6446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You see a small note that reads…”I give you the opportunity to build up to 300 unique competencies with online content you can learn anytime anywhere. I give you real-world, transferable skills.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What am I and how many of me do you get when you join Toastmasters?</a:t>
            </a:r>
            <a:endParaRPr lang="en-US" dirty="0"/>
          </a:p>
        </p:txBody>
      </p:sp>
      <p:sp>
        <p:nvSpPr>
          <p:cNvPr id="4" name="Rectangle 3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F8CBB0C2-121E-4CF3-8766-37E91AF052B9}"/>
              </a:ext>
            </a:extLst>
          </p:cNvPr>
          <p:cNvSpPr/>
          <p:nvPr/>
        </p:nvSpPr>
        <p:spPr>
          <a:xfrm>
            <a:off x="6200566" y="52594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3AF9F-2F23-4925-925E-13E7B7E84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85150" b="39649"/>
          <a:stretch/>
        </p:blipFill>
        <p:spPr>
          <a:xfrm>
            <a:off x="1492268" y="1287379"/>
            <a:ext cx="2039927" cy="55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1AC41-8FB4-4492-AC89-B3A937A7B27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Glasses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88DE3-FE75-4D59-8D08-306B8868D87A}"/>
              </a:ext>
            </a:extLst>
          </p:cNvPr>
          <p:cNvSpPr txBox="1"/>
          <p:nvPr/>
        </p:nvSpPr>
        <p:spPr>
          <a:xfrm>
            <a:off x="5533122" y="1601867"/>
            <a:ext cx="644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There are 10 glasses sitting on the table. You see something yellow under one of the glasses. 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Should you examine the glass further?</a:t>
            </a:r>
            <a:endParaRPr lang="en-US" dirty="0"/>
          </a:p>
        </p:txBody>
      </p:sp>
      <p:sp>
        <p:nvSpPr>
          <p:cNvPr id="4" name="Rectangle 3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F8CBB0C2-121E-4CF3-8766-37E91AF052B9}"/>
              </a:ext>
            </a:extLst>
          </p:cNvPr>
          <p:cNvSpPr/>
          <p:nvPr/>
        </p:nvSpPr>
        <p:spPr>
          <a:xfrm>
            <a:off x="6200566" y="52594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sp>
        <p:nvSpPr>
          <p:cNvPr id="8" name="Rectangle 7" descr="Return to the room button">
            <a:hlinkClick r:id="rId3" action="ppaction://hlinksldjump"/>
            <a:extLst>
              <a:ext uri="{FF2B5EF4-FFF2-40B4-BE49-F238E27FC236}">
                <a16:creationId xmlns:a16="http://schemas.microsoft.com/office/drawing/2014/main" id="{788AAB71-7E78-4F4A-AEB3-EDE601C2FC0C}"/>
              </a:ext>
            </a:extLst>
          </p:cNvPr>
          <p:cNvSpPr/>
          <p:nvPr/>
        </p:nvSpPr>
        <p:spPr>
          <a:xfrm>
            <a:off x="6200566" y="3919953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Examine the glass!</a:t>
            </a:r>
          </a:p>
        </p:txBody>
      </p:sp>
      <p:pic>
        <p:nvPicPr>
          <p:cNvPr id="13" name="Picture 12" descr="A picture containing cup, table, glass, indoor&#10;&#10;Description automatically generated">
            <a:extLst>
              <a:ext uri="{FF2B5EF4-FFF2-40B4-BE49-F238E27FC236}">
                <a16:creationId xmlns:a16="http://schemas.microsoft.com/office/drawing/2014/main" id="{5E25E740-64B1-4831-81E9-11CFFFD0A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200" y="1601867"/>
            <a:ext cx="2914350" cy="39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23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1AC41-8FB4-4492-AC89-B3A937A7B27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Sticky Note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88DE3-FE75-4D59-8D08-306B8868D87A}"/>
              </a:ext>
            </a:extLst>
          </p:cNvPr>
          <p:cNvSpPr txBox="1"/>
          <p:nvPr/>
        </p:nvSpPr>
        <p:spPr>
          <a:xfrm>
            <a:off x="5533122" y="1601867"/>
            <a:ext cx="6446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see a yellow sticky note stuck to the bottom of one of the glasses. It reads a mysterious message…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“Just as the hands do every hour, so should you…”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What could that possibly mean?!</a:t>
            </a:r>
            <a:endParaRPr lang="en-US" dirty="0"/>
          </a:p>
        </p:txBody>
      </p:sp>
      <p:sp>
        <p:nvSpPr>
          <p:cNvPr id="4" name="Rectangle 3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F8CBB0C2-121E-4CF3-8766-37E91AF052B9}"/>
              </a:ext>
            </a:extLst>
          </p:cNvPr>
          <p:cNvSpPr/>
          <p:nvPr/>
        </p:nvSpPr>
        <p:spPr>
          <a:xfrm>
            <a:off x="6200566" y="52594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A0840-77F5-4537-AD9F-903DFA452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4" y="1441342"/>
            <a:ext cx="4862128" cy="43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8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EABD-3425-41D7-878B-180952FA39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Chairs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3EDC5-81CA-4E07-A4B6-E99F65F224E3}"/>
              </a:ext>
            </a:extLst>
          </p:cNvPr>
          <p:cNvSpPr txBox="1"/>
          <p:nvPr/>
        </p:nvSpPr>
        <p:spPr>
          <a:xfrm>
            <a:off x="6096000" y="1496786"/>
            <a:ext cx="557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10 chairs sitting around the table. At first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glance, nothing looks suspicious.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you examine them further? 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2B3A8ECE-2FB0-4A96-A375-C6EE10DD0741}"/>
              </a:ext>
            </a:extLst>
          </p:cNvPr>
          <p:cNvSpPr/>
          <p:nvPr/>
        </p:nvSpPr>
        <p:spPr>
          <a:xfrm>
            <a:off x="6200566" y="52594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pic>
        <p:nvPicPr>
          <p:cNvPr id="7" name="Picture 6" descr="A black chair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E11295B-59FF-4BCF-AFB3-CA257382F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683527"/>
            <a:ext cx="5197643" cy="2923674"/>
          </a:xfrm>
          <a:prstGeom prst="rect">
            <a:avLst/>
          </a:prstGeom>
        </p:spPr>
      </p:pic>
      <p:sp>
        <p:nvSpPr>
          <p:cNvPr id="12" name="Rectangle 11" descr="Return to the room button">
            <a:hlinkClick r:id="rId5" action="ppaction://hlinksldjump"/>
            <a:extLst>
              <a:ext uri="{FF2B5EF4-FFF2-40B4-BE49-F238E27FC236}">
                <a16:creationId xmlns:a16="http://schemas.microsoft.com/office/drawing/2014/main" id="{893732EC-A27F-482D-A59C-1F637112FE41}"/>
              </a:ext>
            </a:extLst>
          </p:cNvPr>
          <p:cNvSpPr/>
          <p:nvPr/>
        </p:nvSpPr>
        <p:spPr>
          <a:xfrm>
            <a:off x="6200566" y="3639406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Examine the chairs!</a:t>
            </a:r>
          </a:p>
        </p:txBody>
      </p:sp>
    </p:spTree>
    <p:extLst>
      <p:ext uri="{BB962C8B-B14F-4D97-AF65-F5344CB8AC3E}">
        <p14:creationId xmlns:p14="http://schemas.microsoft.com/office/powerpoint/2010/main" val="228701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EABD-3425-41D7-878B-180952FA39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Chairs Examined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3EDC5-81CA-4E07-A4B6-E99F65F224E3}"/>
              </a:ext>
            </a:extLst>
          </p:cNvPr>
          <p:cNvSpPr txBox="1"/>
          <p:nvPr/>
        </p:nvSpPr>
        <p:spPr>
          <a:xfrm>
            <a:off x="6096000" y="1496786"/>
            <a:ext cx="5571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flipped one of the chairs over and there seems to be something written in marker on the bottom.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</a:rPr>
              <a:t>I have </a:t>
            </a:r>
            <a:r>
              <a:rPr lang="en-US" b="0" i="0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one of the most important leadership roles within Toastmasters International. The success of the district, its clubs and the members within each club depends on how well I execute the responsibilities of </a:t>
            </a:r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</a:rPr>
              <a:t>my </a:t>
            </a:r>
            <a:r>
              <a:rPr lang="en-US" b="0" i="0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office.</a:t>
            </a:r>
          </a:p>
          <a:p>
            <a:endParaRPr lang="en-US" dirty="0">
              <a:solidFill>
                <a:srgbClr val="1D252C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1D252C"/>
                </a:solidFill>
                <a:latin typeface="arial" panose="020B0604020202020204" pitchFamily="34" charset="0"/>
              </a:rPr>
              <a:t>How many main roles am I made of?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2B3A8ECE-2FB0-4A96-A375-C6EE10DD0741}"/>
              </a:ext>
            </a:extLst>
          </p:cNvPr>
          <p:cNvSpPr/>
          <p:nvPr/>
        </p:nvSpPr>
        <p:spPr>
          <a:xfrm>
            <a:off x="6200566" y="5259469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Return to the room</a:t>
            </a:r>
          </a:p>
        </p:txBody>
      </p:sp>
      <p:pic>
        <p:nvPicPr>
          <p:cNvPr id="2050" name="Picture 2" descr="Is my vintage Eames Chair Real? – Olek Inc.">
            <a:extLst>
              <a:ext uri="{FF2B5EF4-FFF2-40B4-BE49-F238E27FC236}">
                <a16:creationId xmlns:a16="http://schemas.microsoft.com/office/drawing/2014/main" id="{D033E235-71A1-4273-9D0B-E80B7965F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4239" r="12044"/>
          <a:stretch/>
        </p:blipFill>
        <p:spPr bwMode="auto">
          <a:xfrm>
            <a:off x="721894" y="2334126"/>
            <a:ext cx="3982453" cy="292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003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76093-A847-4CA6-B521-8025877DAD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743200" cy="1033071"/>
          </a:xfrm>
        </p:spPr>
        <p:txBody>
          <a:bodyPr/>
          <a:lstStyle/>
          <a:p>
            <a:r>
              <a:rPr lang="en-US" dirty="0"/>
              <a:t>Notepads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6CDF7-73A0-4DD7-90F3-44A8A4F92F04}"/>
              </a:ext>
            </a:extLst>
          </p:cNvPr>
          <p:cNvSpPr txBox="1"/>
          <p:nvPr/>
        </p:nvSpPr>
        <p:spPr>
          <a:xfrm>
            <a:off x="6096001" y="848405"/>
            <a:ext cx="5666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notice 10 notepads are sitting on the table. Each with a pen.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Should you examine the notepads further?</a:t>
            </a:r>
            <a:endParaRPr lang="en-US" dirty="0"/>
          </a:p>
        </p:txBody>
      </p:sp>
      <p:sp>
        <p:nvSpPr>
          <p:cNvPr id="5" name="Rectangle 4" descr="Return to the room button">
            <a:hlinkClick r:id="rId2" action="ppaction://hlinksldjump"/>
            <a:extLst>
              <a:ext uri="{FF2B5EF4-FFF2-40B4-BE49-F238E27FC236}">
                <a16:creationId xmlns:a16="http://schemas.microsoft.com/office/drawing/2014/main" id="{6852A5D7-7BD7-4282-A90A-2545AA3DD814}"/>
              </a:ext>
            </a:extLst>
          </p:cNvPr>
          <p:cNvSpPr/>
          <p:nvPr/>
        </p:nvSpPr>
        <p:spPr>
          <a:xfrm>
            <a:off x="6636709" y="5549030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No, Return to the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C709B-833D-4DFA-A982-C1CA780DC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2" t="89123" r="65024"/>
          <a:stretch/>
        </p:blipFill>
        <p:spPr>
          <a:xfrm>
            <a:off x="66030" y="1237881"/>
            <a:ext cx="4308562" cy="2526632"/>
          </a:xfrm>
          <a:prstGeom prst="rect">
            <a:avLst/>
          </a:prstGeom>
        </p:spPr>
      </p:pic>
      <p:sp>
        <p:nvSpPr>
          <p:cNvPr id="8" name="Rectangle 7" descr="Return to the room button">
            <a:hlinkClick r:id="rId4" action="ppaction://hlinksldjump"/>
            <a:extLst>
              <a:ext uri="{FF2B5EF4-FFF2-40B4-BE49-F238E27FC236}">
                <a16:creationId xmlns:a16="http://schemas.microsoft.com/office/drawing/2014/main" id="{DDD82A98-ED76-4B8E-BF2B-5DFDF935B575}"/>
              </a:ext>
            </a:extLst>
          </p:cNvPr>
          <p:cNvSpPr/>
          <p:nvPr/>
        </p:nvSpPr>
        <p:spPr>
          <a:xfrm>
            <a:off x="6636709" y="4089198"/>
            <a:ext cx="4885700" cy="9677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Examine the notepads!</a:t>
            </a:r>
          </a:p>
        </p:txBody>
      </p:sp>
    </p:spTree>
    <p:extLst>
      <p:ext uri="{BB962C8B-B14F-4D97-AF65-F5344CB8AC3E}">
        <p14:creationId xmlns:p14="http://schemas.microsoft.com/office/powerpoint/2010/main" val="4096716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1074</Words>
  <Application>Microsoft Office PowerPoint</Application>
  <PresentationFormat>Widescreen</PresentationFormat>
  <Paragraphs>139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Office Theme</vt:lpstr>
      <vt:lpstr>Entrance</vt:lpstr>
      <vt:lpstr>PowerPoint Presentation</vt:lpstr>
      <vt:lpstr>Walls</vt:lpstr>
      <vt:lpstr>Walls Examined</vt:lpstr>
      <vt:lpstr>Glasses</vt:lpstr>
      <vt:lpstr>Sticky Note</vt:lpstr>
      <vt:lpstr>Chairs</vt:lpstr>
      <vt:lpstr>Chairs Examined</vt:lpstr>
      <vt:lpstr>Notepads</vt:lpstr>
      <vt:lpstr>Notepads Examined</vt:lpstr>
      <vt:lpstr>Bottles</vt:lpstr>
      <vt:lpstr>Bottles Examined</vt:lpstr>
      <vt:lpstr>Flowers</vt:lpstr>
      <vt:lpstr>Flowers Examined</vt:lpstr>
      <vt:lpstr>Presentation</vt:lpstr>
      <vt:lpstr>Presentation Examined</vt:lpstr>
      <vt:lpstr>Apples</vt:lpstr>
      <vt:lpstr>Apples Examined</vt:lpstr>
      <vt:lpstr>The Lock</vt:lpstr>
      <vt:lpstr>The Lock</vt:lpstr>
      <vt:lpstr>The Lock</vt:lpstr>
      <vt:lpstr>The Lock</vt:lpstr>
      <vt:lpstr>The 1st Button Lock</vt:lpstr>
      <vt:lpstr>The 2nd Button Lock</vt:lpstr>
      <vt:lpstr>The 3rd Button Lock</vt:lpstr>
      <vt:lpstr>The 4th Button Lock</vt:lpstr>
      <vt:lpstr>The Lock</vt:lpstr>
      <vt:lpstr>You rush through the door, only to find the keynote speaker standing in the hall sheepishly.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Goza</dc:creator>
  <cp:lastModifiedBy>Arnett, Rebecca</cp:lastModifiedBy>
  <cp:revision>61</cp:revision>
  <dcterms:created xsi:type="dcterms:W3CDTF">2021-05-26T01:21:17Z</dcterms:created>
  <dcterms:modified xsi:type="dcterms:W3CDTF">2021-12-07T22:50:03Z</dcterms:modified>
</cp:coreProperties>
</file>