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06" r:id="rId2"/>
    <p:sldId id="288" r:id="rId3"/>
    <p:sldId id="311" r:id="rId4"/>
    <p:sldId id="308" r:id="rId5"/>
    <p:sldId id="302" r:id="rId6"/>
    <p:sldId id="284" r:id="rId7"/>
    <p:sldId id="263" r:id="rId8"/>
    <p:sldId id="317" r:id="rId9"/>
    <p:sldId id="292" r:id="rId10"/>
    <p:sldId id="257" r:id="rId11"/>
    <p:sldId id="303" r:id="rId12"/>
    <p:sldId id="289" r:id="rId13"/>
    <p:sldId id="294" r:id="rId14"/>
    <p:sldId id="293" r:id="rId15"/>
    <p:sldId id="301" r:id="rId16"/>
    <p:sldId id="315" r:id="rId17"/>
    <p:sldId id="259" r:id="rId18"/>
    <p:sldId id="316" r:id="rId19"/>
    <p:sldId id="260" r:id="rId20"/>
    <p:sldId id="261" r:id="rId21"/>
    <p:sldId id="285" r:id="rId22"/>
    <p:sldId id="309" r:id="rId23"/>
    <p:sldId id="310" r:id="rId24"/>
    <p:sldId id="298" r:id="rId25"/>
    <p:sldId id="304" r:id="rId26"/>
    <p:sldId id="267" r:id="rId27"/>
    <p:sldId id="268" r:id="rId28"/>
    <p:sldId id="269" r:id="rId29"/>
    <p:sldId id="271" r:id="rId30"/>
    <p:sldId id="270" r:id="rId31"/>
    <p:sldId id="272" r:id="rId32"/>
    <p:sldId id="277" r:id="rId33"/>
    <p:sldId id="280" r:id="rId34"/>
    <p:sldId id="282" r:id="rId35"/>
    <p:sldId id="312" r:id="rId36"/>
    <p:sldId id="31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FF99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712" autoAdjust="0"/>
  </p:normalViewPr>
  <p:slideViewPr>
    <p:cSldViewPr snapToGrid="0">
      <p:cViewPr varScale="1">
        <p:scale>
          <a:sx n="103" d="100"/>
          <a:sy n="103" d="100"/>
        </p:scale>
        <p:origin x="12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9E5DF5-FDA2-4D3A-8E0A-95AF41269DFD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19099-72DF-4E48-A6F4-3979BB5ED3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764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35F61D-BC39-428E-AB15-3ACAB7DEA4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603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B1E563-5908-12DA-3CD3-7A4959F300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561E2F-C9DF-4119-A7C7-5B22E79B37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565A02-ABEB-BDB4-4248-62ADED8E9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56E8BA-F9B7-C921-864A-16566D5AB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7AD105-E945-6D83-57C2-CB3A9CB85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3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07E152-765A-B859-AFFF-9CA7D543A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2398610-72EE-AC6B-B0BB-FAFE4CC244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4BE7C-66EA-4402-2595-37880AFE7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87C1D-C6F2-5886-CFDA-25AE7C64A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652406-B29A-ED1C-AB50-2B8B0BFB1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519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C9C8D13-0C0E-BCE8-7EE0-06D16CD78F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B183BD-DB13-198E-4DD5-244D31E27B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89CA71-F740-B580-8C16-6D7769263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F383-35DA-3842-BB02-A510414BD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74754A-A467-1150-D321-447C06E9D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820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11131E-ECF1-0ABF-DFA0-D47F630EA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5E168F-E3D8-87E3-B8C5-DBF0171784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13493-8CB0-7156-BE0A-E31E45AD1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D9BFE0-67A4-A780-96CA-73DA0F729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BD246-0A34-B75C-5225-C0E8A443B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942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5CF6A-93A2-E88E-6959-69ADF149E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18CEDE-C3BA-9891-0E08-E963E4B63E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34CABD-662D-2888-DA95-98D190D21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E04D4B-2692-7D85-9059-C8AEAC157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88E823-9D0A-3EC9-2D4D-CFF8AEAC5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71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A6431-E59F-7A0B-EA03-8FB683906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E24936-D520-3837-5330-BB4FC6ABF2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B976EB-8648-01FC-65F4-4D42A43746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CD40FB-56C5-2E70-CCF4-87A7F61F6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5043F0-44EA-B41E-29FA-A8531F003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B00E7C-5402-37D5-242E-F601AAF9F4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7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F8183-3331-0608-4A5F-71A00F116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2EA1ED-2186-182C-579C-6FB2D0069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66BCE1-C70D-AB82-32E9-16EBC2896C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3C494E-78E4-C72F-FF78-283FF759B2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DF2F03-9841-192D-4D42-15FA60C2E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9127BD-B945-FA77-C19C-BD787DECB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F2ACD4-94D0-EA0F-22AE-22C03284C3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0696D3-ADB5-79EA-296D-C61D8D4A3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201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44520-BDB9-F45F-22D8-19B555A251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666737-FB2A-A692-0BEA-22A8E37A8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48807D-5C75-819B-B0EA-7E2800215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35174D-8648-2A9E-7BC6-16DE5881C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407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4CC0BB-410E-2945-1D3F-83EDC237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385803-CBF9-5F4B-A559-EC1ACC9D8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3BA79B-8D56-332D-BC6A-D9955CA58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445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19FBA-F7CB-1C93-C3EB-11AA55FE2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ABAA7-9263-9704-7893-6475CF8A8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3D594A-9C4D-C0FD-F983-60A6C1705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D65FC-2714-3E4D-C7F8-87A3A1D2C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AFD3E-AEFF-8B15-4AC8-C3362F675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B44B29-BA26-B94E-44A0-FE90F3D68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732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DF2F8E-B745-D290-EEA1-A4204CF5A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B4FC36-379F-56F0-F69E-BF9CF0545D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BA5BCC-4E3A-094E-833B-030B49A26B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87C870-ABD6-25D2-6EB4-E8E89C37F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7E5CBB-9E84-6A87-3B14-D73110A7E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18BE59-71A0-0D25-B044-F52524DEA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516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11D331-14B2-DBE9-86FB-386B99AC5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0F6E0C-BD3A-E3F1-62F1-C9C98EE688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26BAF-443A-3162-4BFD-8DDB272D7B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A8C2B-0A04-47F9-BFA0-AFEDBD4391C9}" type="datetimeFigureOut">
              <a:rPr lang="en-US" smtClean="0"/>
              <a:t>11/10/2023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5F733-26CB-C5F8-8536-6D9936765F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13805-B266-0880-DD49-FA2D3A004C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AA803-A930-4DEE-990A-BF89C38F76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jerry@theawardscompany.com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azon.com/Crucial-Conversations-Tools-Talking-Stakes/dp/1260474216/ref=sr_1_2_sspa?crid=2VOL16Z3ET0FW&amp;keywords=crucial+conversations&amp;qid=1699479680&amp;s=books&amp;sprefix=Cru%2Cstripbooks%2C104&amp;sr=1-2-spons&amp;sp_csd=d2lkZ2V0TmFtZT1zcF9hdGY&amp;psc=1" TargetMode="External"/><Relationship Id="rId2" Type="http://schemas.openxmlformats.org/officeDocument/2006/relationships/hyperlink" Target="https://www.amazon.com/Crucial-Communication-Difficult-Workplace-Conversations/dp/B08STZGVFV/ref=tmm_pap_swatch_0?_encoding=UTF8&amp;qid=1699479578&amp;sr=1-4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amazon.com/Difficult-Conversations-Discuss-What-Matters/dp/0143118447/ref=tmm_pap_swatch_0?_encoding=UTF8&amp;qid=1699479756&amp;sr=1-1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5" b="19133"/>
          <a:stretch/>
        </p:blipFill>
        <p:spPr>
          <a:xfrm>
            <a:off x="1810285" y="457200"/>
            <a:ext cx="8571429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073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219A7F-651E-C5E3-7D4C-870C2CBF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701" y="457200"/>
            <a:ext cx="7182598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3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CAC7895-91A7-0D02-88D8-65307EF19D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" t="4051" r="-3" b="53276"/>
          <a:stretch/>
        </p:blipFill>
        <p:spPr>
          <a:xfrm>
            <a:off x="710653" y="643466"/>
            <a:ext cx="1077069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6214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AFEFB2-DD50-84A0-0B4D-9FC103070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18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7BC23C-4521-508A-326B-D4EA360E9B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95"/>
          <a:stretch/>
        </p:blipFill>
        <p:spPr>
          <a:xfrm>
            <a:off x="1976129" y="0"/>
            <a:ext cx="8239741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41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200EA74-306F-B740-439F-9500B520B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809625"/>
            <a:ext cx="9753600" cy="52387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4FCB02-CDA8-94BB-F4B1-9B6902BD1B0C}"/>
              </a:ext>
            </a:extLst>
          </p:cNvPr>
          <p:cNvSpPr txBox="1"/>
          <p:nvPr/>
        </p:nvSpPr>
        <p:spPr>
          <a:xfrm>
            <a:off x="4793942" y="6027003"/>
            <a:ext cx="2364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/>
              <a:t>iCan</a:t>
            </a:r>
            <a:r>
              <a:rPr lang="en-US" sz="4800" b="1" dirty="0"/>
              <a:t> T23</a:t>
            </a:r>
          </a:p>
        </p:txBody>
      </p:sp>
    </p:spTree>
    <p:extLst>
      <p:ext uri="{BB962C8B-B14F-4D97-AF65-F5344CB8AC3E}">
        <p14:creationId xmlns:p14="http://schemas.microsoft.com/office/powerpoint/2010/main" val="3684583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CFA9E2-6CC1-C6B1-4D06-FF9535A70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760" y="456986"/>
            <a:ext cx="10566400" cy="5943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CBD506-8C7D-52DA-0D36-1ECFF2B08C3C}"/>
              </a:ext>
            </a:extLst>
          </p:cNvPr>
          <p:cNvSpPr txBox="1"/>
          <p:nvPr/>
        </p:nvSpPr>
        <p:spPr>
          <a:xfrm>
            <a:off x="2987897" y="5149814"/>
            <a:ext cx="25731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41248"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Apple iPhone 15</a:t>
            </a:r>
            <a:endParaRPr lang="en-US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54A7D6-5D37-22D4-18A0-87F5445A44A2}"/>
              </a:ext>
            </a:extLst>
          </p:cNvPr>
          <p:cNvSpPr txBox="1"/>
          <p:nvPr/>
        </p:nvSpPr>
        <p:spPr>
          <a:xfrm>
            <a:off x="6795271" y="5149814"/>
            <a:ext cx="3149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841248">
              <a:spcAft>
                <a:spcPts val="600"/>
              </a:spcAft>
            </a:pPr>
            <a:r>
              <a:rPr lang="en-US" sz="28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Apple iPhone 15 Pro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8865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E6B544-79A2-06D8-B54B-C2C43FD927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360" b="1128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17F16E-52FC-DCCD-24AA-9C2473A2ED4E}"/>
              </a:ext>
            </a:extLst>
          </p:cNvPr>
          <p:cNvSpPr txBox="1"/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Active Listening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89086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2" name="Rectangle 51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E152B9-3921-5129-AF16-AEF1F7CAB1F5}"/>
              </a:ext>
            </a:extLst>
          </p:cNvPr>
          <p:cNvSpPr txBox="1"/>
          <p:nvPr/>
        </p:nvSpPr>
        <p:spPr>
          <a:xfrm>
            <a:off x="660041" y="2767106"/>
            <a:ext cx="2880828" cy="30719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Active Listening Skills </a:t>
            </a:r>
          </a:p>
        </p:txBody>
      </p:sp>
      <p:pic>
        <p:nvPicPr>
          <p:cNvPr id="3" name="Picture 2" descr="A chart of instructions on a white background&#10;&#10;Description automatically generated">
            <a:extLst>
              <a:ext uri="{FF2B5EF4-FFF2-40B4-BE49-F238E27FC236}">
                <a16:creationId xmlns:a16="http://schemas.microsoft.com/office/drawing/2014/main" id="{9958846C-8F60-EABA-D852-4A39D007F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3360" y="467208"/>
            <a:ext cx="7223883" cy="592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14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DDBB197-D710-4A4F-A9CA-FD2177498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5D1CFA-2CDB-4B64-BD9F-85744E8DA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83827B-B238-249C-5E5D-062D12E0D15F}"/>
              </a:ext>
            </a:extLst>
          </p:cNvPr>
          <p:cNvSpPr txBox="1"/>
          <p:nvPr/>
        </p:nvSpPr>
        <p:spPr>
          <a:xfrm>
            <a:off x="363893" y="1534644"/>
            <a:ext cx="6839339" cy="36392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The Gusher </a:t>
            </a:r>
            <a:r>
              <a:rPr lang="en-US" dirty="0">
                <a:solidFill>
                  <a:schemeClr val="tx2"/>
                </a:solidFill>
              </a:rPr>
              <a:t>– These people keep talking about anything and everything.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The Over-Explainer </a:t>
            </a:r>
            <a:r>
              <a:rPr lang="en-US" dirty="0">
                <a:solidFill>
                  <a:schemeClr val="tx2"/>
                </a:solidFill>
              </a:rPr>
              <a:t>– Some people have really good intentions, but they want to give way too much detail.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Ms. All About Me </a:t>
            </a:r>
            <a:r>
              <a:rPr lang="en-US" dirty="0">
                <a:solidFill>
                  <a:schemeClr val="tx2"/>
                </a:solidFill>
              </a:rPr>
              <a:t>– These people talk incessantly about themselves and rarely give someone else the chance to speak. Its always about them.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Mr. Redundant </a:t>
            </a:r>
            <a:r>
              <a:rPr lang="en-US" dirty="0">
                <a:solidFill>
                  <a:schemeClr val="tx2"/>
                </a:solidFill>
              </a:rPr>
              <a:t>– This man (or woman) is repeating the same lines, in the same conversation, and repeated conversations.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The Know it All </a:t>
            </a:r>
            <a:r>
              <a:rPr lang="en-US" dirty="0">
                <a:solidFill>
                  <a:schemeClr val="tx2"/>
                </a:solidFill>
              </a:rPr>
              <a:t>– This person has all the answers and is certain that these are the right answers. He is going to tell you whether you asked or not.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dirty="0">
              <a:solidFill>
                <a:schemeClr val="tx2"/>
              </a:solidFill>
            </a:endParaRP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tx2"/>
                </a:solidFill>
              </a:rPr>
              <a:t>Captain Obvious </a:t>
            </a:r>
            <a:r>
              <a:rPr lang="en-US" dirty="0">
                <a:solidFill>
                  <a:schemeClr val="tx2"/>
                </a:solidFill>
              </a:rPr>
              <a:t>– He or she is saying stuff that everyone already know. Obviously.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5EE5136-01F1-466C-962D-BA9B4C6757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69897" y="0"/>
            <a:ext cx="5822103" cy="6685267"/>
            <a:chOff x="6357228" y="0"/>
            <a:chExt cx="5822103" cy="668526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E11D3AD4-AF9B-4EB5-8C7B-C45D173B4B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57228" y="0"/>
              <a:ext cx="5822102" cy="6685267"/>
            </a:xfrm>
            <a:custGeom>
              <a:avLst/>
              <a:gdLst>
                <a:gd name="connsiteX0" fmla="*/ 2605444 w 5822102"/>
                <a:gd name="connsiteY0" fmla="*/ 0 h 6685267"/>
                <a:gd name="connsiteX1" fmla="*/ 4757391 w 5822102"/>
                <a:gd name="connsiteY1" fmla="*/ 0 h 6685267"/>
                <a:gd name="connsiteX2" fmla="*/ 4913680 w 5822102"/>
                <a:gd name="connsiteY2" fmla="*/ 56274 h 6685267"/>
                <a:gd name="connsiteX3" fmla="*/ 5376238 w 5822102"/>
                <a:gd name="connsiteY3" fmla="*/ 282027 h 6685267"/>
                <a:gd name="connsiteX4" fmla="*/ 5658024 w 5822102"/>
                <a:gd name="connsiteY4" fmla="*/ 471014 h 6685267"/>
                <a:gd name="connsiteX5" fmla="*/ 5822102 w 5822102"/>
                <a:gd name="connsiteY5" fmla="*/ 609109 h 6685267"/>
                <a:gd name="connsiteX6" fmla="*/ 5822102 w 5822102"/>
                <a:gd name="connsiteY6" fmla="*/ 760697 h 6685267"/>
                <a:gd name="connsiteX7" fmla="*/ 5707785 w 5822102"/>
                <a:gd name="connsiteY7" fmla="*/ 666601 h 6685267"/>
                <a:gd name="connsiteX8" fmla="*/ 5577306 w 5822102"/>
                <a:gd name="connsiteY8" fmla="*/ 571666 h 6685267"/>
                <a:gd name="connsiteX9" fmla="*/ 5298630 w 5822102"/>
                <a:gd name="connsiteY9" fmla="*/ 407449 h 6685267"/>
                <a:gd name="connsiteX10" fmla="*/ 4690768 w 5822102"/>
                <a:gd name="connsiteY10" fmla="*/ 184979 h 6685267"/>
                <a:gd name="connsiteX11" fmla="*/ 4048577 w 5822102"/>
                <a:gd name="connsiteY11" fmla="*/ 99280 h 6685267"/>
                <a:gd name="connsiteX12" fmla="*/ 3405404 w 5822102"/>
                <a:gd name="connsiteY12" fmla="*/ 131937 h 6685267"/>
                <a:gd name="connsiteX13" fmla="*/ 3089702 w 5822102"/>
                <a:gd name="connsiteY13" fmla="*/ 190190 h 6685267"/>
                <a:gd name="connsiteX14" fmla="*/ 2780132 w 5822102"/>
                <a:gd name="connsiteY14" fmla="*/ 273457 h 6685267"/>
                <a:gd name="connsiteX15" fmla="*/ 2478040 w 5822102"/>
                <a:gd name="connsiteY15" fmla="*/ 379654 h 6685267"/>
                <a:gd name="connsiteX16" fmla="*/ 2184897 w 5822102"/>
                <a:gd name="connsiteY16" fmla="*/ 507972 h 6685267"/>
                <a:gd name="connsiteX17" fmla="*/ 1629141 w 5822102"/>
                <a:gd name="connsiteY17" fmla="*/ 823205 h 6685267"/>
                <a:gd name="connsiteX18" fmla="*/ 1497711 w 5822102"/>
                <a:gd name="connsiteY18" fmla="*/ 914000 h 6685267"/>
                <a:gd name="connsiteX19" fmla="*/ 1433099 w 5822102"/>
                <a:gd name="connsiteY19" fmla="*/ 960903 h 6685267"/>
                <a:gd name="connsiteX20" fmla="*/ 1369346 w 5822102"/>
                <a:gd name="connsiteY20" fmla="*/ 1008963 h 6685267"/>
                <a:gd name="connsiteX21" fmla="*/ 1123406 w 5822102"/>
                <a:gd name="connsiteY21" fmla="*/ 1212905 h 6685267"/>
                <a:gd name="connsiteX22" fmla="*/ 684367 w 5822102"/>
                <a:gd name="connsiteY22" fmla="*/ 1675564 h 6685267"/>
                <a:gd name="connsiteX23" fmla="*/ 497153 w 5822102"/>
                <a:gd name="connsiteY23" fmla="*/ 1933588 h 6685267"/>
                <a:gd name="connsiteX24" fmla="*/ 337770 w 5822102"/>
                <a:gd name="connsiteY24" fmla="*/ 2208983 h 6685267"/>
                <a:gd name="connsiteX25" fmla="*/ 302461 w 5822102"/>
                <a:gd name="connsiteY25" fmla="*/ 2280207 h 6685267"/>
                <a:gd name="connsiteX26" fmla="*/ 285296 w 5822102"/>
                <a:gd name="connsiteY26" fmla="*/ 2316107 h 6685267"/>
                <a:gd name="connsiteX27" fmla="*/ 268991 w 5822102"/>
                <a:gd name="connsiteY27" fmla="*/ 2352355 h 6685267"/>
                <a:gd name="connsiteX28" fmla="*/ 237849 w 5822102"/>
                <a:gd name="connsiteY28" fmla="*/ 2425432 h 6685267"/>
                <a:gd name="connsiteX29" fmla="*/ 208670 w 5822102"/>
                <a:gd name="connsiteY29" fmla="*/ 2499319 h 6685267"/>
                <a:gd name="connsiteX30" fmla="*/ 113775 w 5822102"/>
                <a:gd name="connsiteY30" fmla="*/ 2801929 h 6685267"/>
                <a:gd name="connsiteX31" fmla="*/ 36781 w 5822102"/>
                <a:gd name="connsiteY31" fmla="*/ 3428922 h 6685267"/>
                <a:gd name="connsiteX32" fmla="*/ 69148 w 5822102"/>
                <a:gd name="connsiteY32" fmla="*/ 3741955 h 6685267"/>
                <a:gd name="connsiteX33" fmla="*/ 167966 w 5822102"/>
                <a:gd name="connsiteY33" fmla="*/ 4041323 h 6685267"/>
                <a:gd name="connsiteX34" fmla="*/ 202049 w 5822102"/>
                <a:gd name="connsiteY34" fmla="*/ 4112894 h 6685267"/>
                <a:gd name="connsiteX35" fmla="*/ 239933 w 5822102"/>
                <a:gd name="connsiteY35" fmla="*/ 4182843 h 6685267"/>
                <a:gd name="connsiteX36" fmla="*/ 323916 w 5822102"/>
                <a:gd name="connsiteY36" fmla="*/ 4318456 h 6685267"/>
                <a:gd name="connsiteX37" fmla="*/ 416604 w 5822102"/>
                <a:gd name="connsiteY37" fmla="*/ 4449436 h 6685267"/>
                <a:gd name="connsiteX38" fmla="*/ 515911 w 5822102"/>
                <a:gd name="connsiteY38" fmla="*/ 4576711 h 6685267"/>
                <a:gd name="connsiteX39" fmla="*/ 722619 w 5822102"/>
                <a:gd name="connsiteY39" fmla="*/ 4828482 h 6685267"/>
                <a:gd name="connsiteX40" fmla="*/ 825972 w 5822102"/>
                <a:gd name="connsiteY40" fmla="*/ 4956104 h 6685267"/>
                <a:gd name="connsiteX41" fmla="*/ 926506 w 5822102"/>
                <a:gd name="connsiteY41" fmla="*/ 5085347 h 6685267"/>
                <a:gd name="connsiteX42" fmla="*/ 1027040 w 5822102"/>
                <a:gd name="connsiteY42" fmla="*/ 5210191 h 6685267"/>
                <a:gd name="connsiteX43" fmla="*/ 1132110 w 5822102"/>
                <a:gd name="connsiteY43" fmla="*/ 5330748 h 6685267"/>
                <a:gd name="connsiteX44" fmla="*/ 1354880 w 5822102"/>
                <a:gd name="connsiteY44" fmla="*/ 5558083 h 6685267"/>
                <a:gd name="connsiteX45" fmla="*/ 1855220 w 5822102"/>
                <a:gd name="connsiteY45" fmla="*/ 5937591 h 6685267"/>
                <a:gd name="connsiteX46" fmla="*/ 2131810 w 5822102"/>
                <a:gd name="connsiteY46" fmla="*/ 6080268 h 6685267"/>
                <a:gd name="connsiteX47" fmla="*/ 2423726 w 5822102"/>
                <a:gd name="connsiteY47" fmla="*/ 6188087 h 6685267"/>
                <a:gd name="connsiteX48" fmla="*/ 2727780 w 5822102"/>
                <a:gd name="connsiteY48" fmla="*/ 6262552 h 6685267"/>
                <a:gd name="connsiteX49" fmla="*/ 3041276 w 5822102"/>
                <a:gd name="connsiteY49" fmla="*/ 6304245 h 6685267"/>
                <a:gd name="connsiteX50" fmla="*/ 3360532 w 5822102"/>
                <a:gd name="connsiteY50" fmla="*/ 6317331 h 6685267"/>
                <a:gd name="connsiteX51" fmla="*/ 3439855 w 5822102"/>
                <a:gd name="connsiteY51" fmla="*/ 6316751 h 6685267"/>
                <a:gd name="connsiteX52" fmla="*/ 3478721 w 5822102"/>
                <a:gd name="connsiteY52" fmla="*/ 6315826 h 6685267"/>
                <a:gd name="connsiteX53" fmla="*/ 3517463 w 5822102"/>
                <a:gd name="connsiteY53" fmla="*/ 6313971 h 6685267"/>
                <a:gd name="connsiteX54" fmla="*/ 3671452 w 5822102"/>
                <a:gd name="connsiteY54" fmla="*/ 6301233 h 6685267"/>
                <a:gd name="connsiteX55" fmla="*/ 4265460 w 5822102"/>
                <a:gd name="connsiteY55" fmla="*/ 6149638 h 6685267"/>
                <a:gd name="connsiteX56" fmla="*/ 4546587 w 5822102"/>
                <a:gd name="connsiteY56" fmla="*/ 6018079 h 6685267"/>
                <a:gd name="connsiteX57" fmla="*/ 4818030 w 5822102"/>
                <a:gd name="connsiteY57" fmla="*/ 5858029 h 6685267"/>
                <a:gd name="connsiteX58" fmla="*/ 5081870 w 5822102"/>
                <a:gd name="connsiteY58" fmla="*/ 5676903 h 6685267"/>
                <a:gd name="connsiteX59" fmla="*/ 5212073 w 5822102"/>
                <a:gd name="connsiteY59" fmla="*/ 5581013 h 6685267"/>
                <a:gd name="connsiteX60" fmla="*/ 5343625 w 5822102"/>
                <a:gd name="connsiteY60" fmla="*/ 5481533 h 6685267"/>
                <a:gd name="connsiteX61" fmla="*/ 5610378 w 5822102"/>
                <a:gd name="connsiteY61" fmla="*/ 5284425 h 6685267"/>
                <a:gd name="connsiteX62" fmla="*/ 5822102 w 5822102"/>
                <a:gd name="connsiteY62" fmla="*/ 5126414 h 6685267"/>
                <a:gd name="connsiteX63" fmla="*/ 5822102 w 5822102"/>
                <a:gd name="connsiteY63" fmla="*/ 5556641 h 6685267"/>
                <a:gd name="connsiteX64" fmla="*/ 5576325 w 5822102"/>
                <a:gd name="connsiteY64" fmla="*/ 5749979 h 6685267"/>
                <a:gd name="connsiteX65" fmla="*/ 5447715 w 5822102"/>
                <a:gd name="connsiteY65" fmla="*/ 5852818 h 6685267"/>
                <a:gd name="connsiteX66" fmla="*/ 5315059 w 5822102"/>
                <a:gd name="connsiteY66" fmla="*/ 5956236 h 6685267"/>
                <a:gd name="connsiteX67" fmla="*/ 5038468 w 5822102"/>
                <a:gd name="connsiteY67" fmla="*/ 6155776 h 6685267"/>
                <a:gd name="connsiteX68" fmla="*/ 4741892 w 5822102"/>
                <a:gd name="connsiteY68" fmla="*/ 6338292 h 6685267"/>
                <a:gd name="connsiteX69" fmla="*/ 4420920 w 5822102"/>
                <a:gd name="connsiteY69" fmla="*/ 6492203 h 6685267"/>
                <a:gd name="connsiteX70" fmla="*/ 3717672 w 5822102"/>
                <a:gd name="connsiteY70" fmla="*/ 6670434 h 6685267"/>
                <a:gd name="connsiteX71" fmla="*/ 3535853 w 5822102"/>
                <a:gd name="connsiteY71" fmla="*/ 6683289 h 6685267"/>
                <a:gd name="connsiteX72" fmla="*/ 3490367 w 5822102"/>
                <a:gd name="connsiteY72" fmla="*/ 6684910 h 6685267"/>
                <a:gd name="connsiteX73" fmla="*/ 3445005 w 5822102"/>
                <a:gd name="connsiteY73" fmla="*/ 6685142 h 6685267"/>
                <a:gd name="connsiteX74" fmla="*/ 3355872 w 5822102"/>
                <a:gd name="connsiteY74" fmla="*/ 6684100 h 6685267"/>
                <a:gd name="connsiteX75" fmla="*/ 3179203 w 5822102"/>
                <a:gd name="connsiteY75" fmla="*/ 6677150 h 6685267"/>
                <a:gd name="connsiteX76" fmla="*/ 3002410 w 5822102"/>
                <a:gd name="connsiteY76" fmla="*/ 6661169 h 6685267"/>
                <a:gd name="connsiteX77" fmla="*/ 2650296 w 5822102"/>
                <a:gd name="connsiteY77" fmla="*/ 6604191 h 6685267"/>
                <a:gd name="connsiteX78" fmla="*/ 2306028 w 5822102"/>
                <a:gd name="connsiteY78" fmla="*/ 6505869 h 6685267"/>
                <a:gd name="connsiteX79" fmla="*/ 1978803 w 5822102"/>
                <a:gd name="connsiteY79" fmla="*/ 6363307 h 6685267"/>
                <a:gd name="connsiteX80" fmla="*/ 1678428 w 5822102"/>
                <a:gd name="connsiteY80" fmla="*/ 6177779 h 6685267"/>
                <a:gd name="connsiteX81" fmla="*/ 1175880 w 5822102"/>
                <a:gd name="connsiteY81" fmla="*/ 5710373 h 6685267"/>
                <a:gd name="connsiteX82" fmla="*/ 971502 w 5822102"/>
                <a:gd name="connsiteY82" fmla="*/ 5445399 h 6685267"/>
                <a:gd name="connsiteX83" fmla="*/ 790909 w 5822102"/>
                <a:gd name="connsiteY83" fmla="*/ 5169078 h 6685267"/>
                <a:gd name="connsiteX84" fmla="*/ 706680 w 5822102"/>
                <a:gd name="connsiteY84" fmla="*/ 5031959 h 6685267"/>
                <a:gd name="connsiteX85" fmla="*/ 619143 w 5822102"/>
                <a:gd name="connsiteY85" fmla="*/ 4897157 h 6685267"/>
                <a:gd name="connsiteX86" fmla="*/ 436465 w 5822102"/>
                <a:gd name="connsiteY86" fmla="*/ 4628710 h 6685267"/>
                <a:gd name="connsiteX87" fmla="*/ 347088 w 5822102"/>
                <a:gd name="connsiteY87" fmla="*/ 4492171 h 6685267"/>
                <a:gd name="connsiteX88" fmla="*/ 262001 w 5822102"/>
                <a:gd name="connsiteY88" fmla="*/ 4352619 h 6685267"/>
                <a:gd name="connsiteX89" fmla="*/ 118679 w 5822102"/>
                <a:gd name="connsiteY89" fmla="*/ 4059853 h 6685267"/>
                <a:gd name="connsiteX90" fmla="*/ 28322 w 5822102"/>
                <a:gd name="connsiteY90" fmla="*/ 3749136 h 6685267"/>
                <a:gd name="connsiteX91" fmla="*/ 0 w 5822102"/>
                <a:gd name="connsiteY91" fmla="*/ 3428922 h 6685267"/>
                <a:gd name="connsiteX92" fmla="*/ 253052 w 5822102"/>
                <a:gd name="connsiteY92" fmla="*/ 2174356 h 6685267"/>
                <a:gd name="connsiteX93" fmla="*/ 389141 w 5822102"/>
                <a:gd name="connsiteY93" fmla="*/ 1877652 h 6685267"/>
                <a:gd name="connsiteX94" fmla="*/ 552079 w 5822102"/>
                <a:gd name="connsiteY94" fmla="*/ 1591834 h 6685267"/>
                <a:gd name="connsiteX95" fmla="*/ 954950 w 5822102"/>
                <a:gd name="connsiteY95" fmla="*/ 1061773 h 6685267"/>
                <a:gd name="connsiteX96" fmla="*/ 1192922 w 5822102"/>
                <a:gd name="connsiteY96" fmla="*/ 822626 h 6685267"/>
                <a:gd name="connsiteX97" fmla="*/ 1255939 w 5822102"/>
                <a:gd name="connsiteY97" fmla="*/ 765880 h 6685267"/>
                <a:gd name="connsiteX98" fmla="*/ 1320183 w 5822102"/>
                <a:gd name="connsiteY98" fmla="*/ 710291 h 6685267"/>
                <a:gd name="connsiteX99" fmla="*/ 1452961 w 5822102"/>
                <a:gd name="connsiteY99" fmla="*/ 603514 h 6685267"/>
                <a:gd name="connsiteX100" fmla="*/ 2033360 w 5822102"/>
                <a:gd name="connsiteY100" fmla="*/ 235818 h 6685267"/>
                <a:gd name="connsiteX101" fmla="*/ 2512513 w 5822102"/>
                <a:gd name="connsiteY101" fmla="*/ 30012 h 668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5822102" h="6685267">
                  <a:moveTo>
                    <a:pt x="2605444" y="0"/>
                  </a:moveTo>
                  <a:lnTo>
                    <a:pt x="4757391" y="0"/>
                  </a:lnTo>
                  <a:lnTo>
                    <a:pt x="4913680" y="56274"/>
                  </a:lnTo>
                  <a:cubicBezTo>
                    <a:pt x="5074659" y="119278"/>
                    <a:pt x="5229483" y="195083"/>
                    <a:pt x="5376238" y="282027"/>
                  </a:cubicBezTo>
                  <a:cubicBezTo>
                    <a:pt x="5474014" y="340105"/>
                    <a:pt x="5568080" y="403280"/>
                    <a:pt x="5658024" y="471014"/>
                  </a:cubicBezTo>
                  <a:lnTo>
                    <a:pt x="5822102" y="609109"/>
                  </a:lnTo>
                  <a:lnTo>
                    <a:pt x="5822102" y="760697"/>
                  </a:lnTo>
                  <a:lnTo>
                    <a:pt x="5707785" y="666601"/>
                  </a:lnTo>
                  <a:cubicBezTo>
                    <a:pt x="5665273" y="633682"/>
                    <a:pt x="5621749" y="602008"/>
                    <a:pt x="5577306" y="571666"/>
                  </a:cubicBezTo>
                  <a:cubicBezTo>
                    <a:pt x="5487929" y="511562"/>
                    <a:pt x="5395118" y="456089"/>
                    <a:pt x="5298630" y="407449"/>
                  </a:cubicBezTo>
                  <a:cubicBezTo>
                    <a:pt x="5106266" y="309010"/>
                    <a:pt x="4901153" y="235355"/>
                    <a:pt x="4690768" y="184979"/>
                  </a:cubicBezTo>
                  <a:cubicBezTo>
                    <a:pt x="4480382" y="134486"/>
                    <a:pt x="4264724" y="106807"/>
                    <a:pt x="4048577" y="99280"/>
                  </a:cubicBezTo>
                  <a:cubicBezTo>
                    <a:pt x="3832182" y="90709"/>
                    <a:pt x="3617997" y="102290"/>
                    <a:pt x="3405404" y="131937"/>
                  </a:cubicBezTo>
                  <a:cubicBezTo>
                    <a:pt x="3299353" y="147340"/>
                    <a:pt x="3193915" y="166449"/>
                    <a:pt x="3089702" y="190190"/>
                  </a:cubicBezTo>
                  <a:cubicBezTo>
                    <a:pt x="2985491" y="214278"/>
                    <a:pt x="2882137" y="241725"/>
                    <a:pt x="2780132" y="273457"/>
                  </a:cubicBezTo>
                  <a:cubicBezTo>
                    <a:pt x="2678126" y="305073"/>
                    <a:pt x="2577348" y="340510"/>
                    <a:pt x="2478040" y="379654"/>
                  </a:cubicBezTo>
                  <a:cubicBezTo>
                    <a:pt x="2378854" y="418914"/>
                    <a:pt x="2281017" y="461763"/>
                    <a:pt x="2184897" y="507972"/>
                  </a:cubicBezTo>
                  <a:cubicBezTo>
                    <a:pt x="1992657" y="600271"/>
                    <a:pt x="1806791" y="705542"/>
                    <a:pt x="1629141" y="823205"/>
                  </a:cubicBezTo>
                  <a:cubicBezTo>
                    <a:pt x="1584882" y="852736"/>
                    <a:pt x="1540745" y="882731"/>
                    <a:pt x="1497711" y="914000"/>
                  </a:cubicBezTo>
                  <a:cubicBezTo>
                    <a:pt x="1475888" y="929286"/>
                    <a:pt x="1454555" y="945153"/>
                    <a:pt x="1433099" y="960903"/>
                  </a:cubicBezTo>
                  <a:cubicBezTo>
                    <a:pt x="1411521" y="976537"/>
                    <a:pt x="1390311" y="992634"/>
                    <a:pt x="1369346" y="1008963"/>
                  </a:cubicBezTo>
                  <a:cubicBezTo>
                    <a:pt x="1285119" y="1074165"/>
                    <a:pt x="1202730" y="1141797"/>
                    <a:pt x="1123406" y="1212905"/>
                  </a:cubicBezTo>
                  <a:cubicBezTo>
                    <a:pt x="964391" y="1354656"/>
                    <a:pt x="816900" y="1509261"/>
                    <a:pt x="684367" y="1675564"/>
                  </a:cubicBezTo>
                  <a:cubicBezTo>
                    <a:pt x="618161" y="1758716"/>
                    <a:pt x="555512" y="1844763"/>
                    <a:pt x="497153" y="1933588"/>
                  </a:cubicBezTo>
                  <a:cubicBezTo>
                    <a:pt x="439775" y="2022877"/>
                    <a:pt x="385584" y="2114367"/>
                    <a:pt x="337770" y="2208983"/>
                  </a:cubicBezTo>
                  <a:cubicBezTo>
                    <a:pt x="325388" y="2232493"/>
                    <a:pt x="313862" y="2256349"/>
                    <a:pt x="302461" y="2280207"/>
                  </a:cubicBezTo>
                  <a:lnTo>
                    <a:pt x="285296" y="2316107"/>
                  </a:lnTo>
                  <a:lnTo>
                    <a:pt x="268991" y="2352355"/>
                  </a:lnTo>
                  <a:cubicBezTo>
                    <a:pt x="258324" y="2376560"/>
                    <a:pt x="247535" y="2400764"/>
                    <a:pt x="237849" y="2425432"/>
                  </a:cubicBezTo>
                  <a:cubicBezTo>
                    <a:pt x="228163" y="2450099"/>
                    <a:pt x="217498" y="2474419"/>
                    <a:pt x="208670" y="2499319"/>
                  </a:cubicBezTo>
                  <a:cubicBezTo>
                    <a:pt x="170909" y="2598219"/>
                    <a:pt x="138908" y="2699206"/>
                    <a:pt x="113775" y="2801929"/>
                  </a:cubicBezTo>
                  <a:cubicBezTo>
                    <a:pt x="62773" y="3006911"/>
                    <a:pt x="36659" y="3217917"/>
                    <a:pt x="36781" y="3428922"/>
                  </a:cubicBezTo>
                  <a:cubicBezTo>
                    <a:pt x="37394" y="3534078"/>
                    <a:pt x="47816" y="3639001"/>
                    <a:pt x="69148" y="3741955"/>
                  </a:cubicBezTo>
                  <a:cubicBezTo>
                    <a:pt x="91585" y="3844679"/>
                    <a:pt x="124074" y="3945202"/>
                    <a:pt x="167966" y="4041323"/>
                  </a:cubicBezTo>
                  <a:cubicBezTo>
                    <a:pt x="178387" y="4065528"/>
                    <a:pt x="190525" y="4089153"/>
                    <a:pt x="202049" y="4112894"/>
                  </a:cubicBezTo>
                  <a:cubicBezTo>
                    <a:pt x="214555" y="4136288"/>
                    <a:pt x="226447" y="4159912"/>
                    <a:pt x="239933" y="4182843"/>
                  </a:cubicBezTo>
                  <a:cubicBezTo>
                    <a:pt x="265680" y="4229167"/>
                    <a:pt x="294368" y="4274101"/>
                    <a:pt x="323916" y="4318456"/>
                  </a:cubicBezTo>
                  <a:cubicBezTo>
                    <a:pt x="353341" y="4362927"/>
                    <a:pt x="384849" y="4406240"/>
                    <a:pt x="416604" y="4449436"/>
                  </a:cubicBezTo>
                  <a:cubicBezTo>
                    <a:pt x="448847" y="4492286"/>
                    <a:pt x="482319" y="4534557"/>
                    <a:pt x="515911" y="4576711"/>
                  </a:cubicBezTo>
                  <a:cubicBezTo>
                    <a:pt x="583219" y="4661137"/>
                    <a:pt x="653594" y="4743825"/>
                    <a:pt x="722619" y="4828482"/>
                  </a:cubicBezTo>
                  <a:cubicBezTo>
                    <a:pt x="757315" y="4870637"/>
                    <a:pt x="791889" y="4913138"/>
                    <a:pt x="825972" y="4956104"/>
                  </a:cubicBezTo>
                  <a:cubicBezTo>
                    <a:pt x="859934" y="4998722"/>
                    <a:pt x="893649" y="5044004"/>
                    <a:pt x="926506" y="5085347"/>
                  </a:cubicBezTo>
                  <a:cubicBezTo>
                    <a:pt x="959119" y="5127734"/>
                    <a:pt x="993324" y="5168847"/>
                    <a:pt x="1027040" y="5210191"/>
                  </a:cubicBezTo>
                  <a:cubicBezTo>
                    <a:pt x="1061737" y="5250840"/>
                    <a:pt x="1096188" y="5291488"/>
                    <a:pt x="1132110" y="5330748"/>
                  </a:cubicBezTo>
                  <a:cubicBezTo>
                    <a:pt x="1203465" y="5409731"/>
                    <a:pt x="1277639" y="5485818"/>
                    <a:pt x="1354880" y="5558083"/>
                  </a:cubicBezTo>
                  <a:cubicBezTo>
                    <a:pt x="1509603" y="5702266"/>
                    <a:pt x="1676588" y="5830930"/>
                    <a:pt x="1855220" y="5937591"/>
                  </a:cubicBezTo>
                  <a:cubicBezTo>
                    <a:pt x="1944720" y="5990632"/>
                    <a:pt x="2036549" y="6039272"/>
                    <a:pt x="2131810" y="6080268"/>
                  </a:cubicBezTo>
                  <a:cubicBezTo>
                    <a:pt x="2226460" y="6122423"/>
                    <a:pt x="2324173" y="6157977"/>
                    <a:pt x="2423726" y="6188087"/>
                  </a:cubicBezTo>
                  <a:cubicBezTo>
                    <a:pt x="2523280" y="6218313"/>
                    <a:pt x="2624794" y="6242749"/>
                    <a:pt x="2727780" y="6262552"/>
                  </a:cubicBezTo>
                  <a:cubicBezTo>
                    <a:pt x="2830890" y="6282008"/>
                    <a:pt x="2935714" y="6295326"/>
                    <a:pt x="3041276" y="6304245"/>
                  </a:cubicBezTo>
                  <a:cubicBezTo>
                    <a:pt x="3146836" y="6313277"/>
                    <a:pt x="3253499" y="6317215"/>
                    <a:pt x="3360532" y="6317331"/>
                  </a:cubicBezTo>
                  <a:cubicBezTo>
                    <a:pt x="3387259" y="6317331"/>
                    <a:pt x="3414354" y="6317794"/>
                    <a:pt x="3439855" y="6316751"/>
                  </a:cubicBezTo>
                  <a:lnTo>
                    <a:pt x="3478721" y="6315826"/>
                  </a:lnTo>
                  <a:lnTo>
                    <a:pt x="3517463" y="6313971"/>
                  </a:lnTo>
                  <a:cubicBezTo>
                    <a:pt x="3569078" y="6311772"/>
                    <a:pt x="3620449" y="6306907"/>
                    <a:pt x="3671452" y="6301233"/>
                  </a:cubicBezTo>
                  <a:cubicBezTo>
                    <a:pt x="3875707" y="6277608"/>
                    <a:pt x="4074445" y="6225841"/>
                    <a:pt x="4265460" y="6149638"/>
                  </a:cubicBezTo>
                  <a:cubicBezTo>
                    <a:pt x="4361212" y="6111884"/>
                    <a:pt x="4454636" y="6067065"/>
                    <a:pt x="4546587" y="6018079"/>
                  </a:cubicBezTo>
                  <a:cubicBezTo>
                    <a:pt x="4638662" y="5969322"/>
                    <a:pt x="4729020" y="5915240"/>
                    <a:pt x="4818030" y="5858029"/>
                  </a:cubicBezTo>
                  <a:cubicBezTo>
                    <a:pt x="4907038" y="5800703"/>
                    <a:pt x="4994577" y="5739672"/>
                    <a:pt x="5081870" y="5676903"/>
                  </a:cubicBezTo>
                  <a:cubicBezTo>
                    <a:pt x="5125392" y="5645519"/>
                    <a:pt x="5168794" y="5613324"/>
                    <a:pt x="5212073" y="5581013"/>
                  </a:cubicBezTo>
                  <a:lnTo>
                    <a:pt x="5343625" y="5481533"/>
                  </a:lnTo>
                  <a:cubicBezTo>
                    <a:pt x="5432696" y="5414768"/>
                    <a:pt x="5521951" y="5349452"/>
                    <a:pt x="5610378" y="5284425"/>
                  </a:cubicBezTo>
                  <a:lnTo>
                    <a:pt x="5822102" y="5126414"/>
                  </a:lnTo>
                  <a:lnTo>
                    <a:pt x="5822102" y="5556641"/>
                  </a:lnTo>
                  <a:lnTo>
                    <a:pt x="5576325" y="5749979"/>
                  </a:lnTo>
                  <a:lnTo>
                    <a:pt x="5447715" y="5852818"/>
                  </a:lnTo>
                  <a:cubicBezTo>
                    <a:pt x="5403945" y="5887445"/>
                    <a:pt x="5359932" y="5922073"/>
                    <a:pt x="5315059" y="5956236"/>
                  </a:cubicBezTo>
                  <a:cubicBezTo>
                    <a:pt x="5225682" y="6024680"/>
                    <a:pt x="5133976" y="6091734"/>
                    <a:pt x="5038468" y="6155776"/>
                  </a:cubicBezTo>
                  <a:cubicBezTo>
                    <a:pt x="4943084" y="6219703"/>
                    <a:pt x="4845002" y="6281777"/>
                    <a:pt x="4741892" y="6338292"/>
                  </a:cubicBezTo>
                  <a:cubicBezTo>
                    <a:pt x="4638784" y="6394692"/>
                    <a:pt x="4532120" y="6447038"/>
                    <a:pt x="4420920" y="6492203"/>
                  </a:cubicBezTo>
                  <a:cubicBezTo>
                    <a:pt x="4199255" y="6583693"/>
                    <a:pt x="3959813" y="6644840"/>
                    <a:pt x="3717672" y="6670434"/>
                  </a:cubicBezTo>
                  <a:cubicBezTo>
                    <a:pt x="3657106" y="6676456"/>
                    <a:pt x="3596419" y="6681321"/>
                    <a:pt x="3535853" y="6683289"/>
                  </a:cubicBezTo>
                  <a:lnTo>
                    <a:pt x="3490367" y="6684910"/>
                  </a:lnTo>
                  <a:lnTo>
                    <a:pt x="3445005" y="6685142"/>
                  </a:lnTo>
                  <a:cubicBezTo>
                    <a:pt x="3414354" y="6685605"/>
                    <a:pt x="3385297" y="6684679"/>
                    <a:pt x="3355872" y="6684100"/>
                  </a:cubicBezTo>
                  <a:cubicBezTo>
                    <a:pt x="3297146" y="6683405"/>
                    <a:pt x="3238052" y="6680047"/>
                    <a:pt x="3179203" y="6677150"/>
                  </a:cubicBezTo>
                  <a:cubicBezTo>
                    <a:pt x="3120232" y="6672519"/>
                    <a:pt x="3061259" y="6668233"/>
                    <a:pt x="3002410" y="6661169"/>
                  </a:cubicBezTo>
                  <a:cubicBezTo>
                    <a:pt x="2884589" y="6647851"/>
                    <a:pt x="2766891" y="6629669"/>
                    <a:pt x="2650296" y="6604191"/>
                  </a:cubicBezTo>
                  <a:cubicBezTo>
                    <a:pt x="2533702" y="6578713"/>
                    <a:pt x="2418456" y="6545938"/>
                    <a:pt x="2306028" y="6505869"/>
                  </a:cubicBezTo>
                  <a:cubicBezTo>
                    <a:pt x="2193602" y="6465683"/>
                    <a:pt x="2084118" y="6417738"/>
                    <a:pt x="1978803" y="6363307"/>
                  </a:cubicBezTo>
                  <a:cubicBezTo>
                    <a:pt x="1873855" y="6308066"/>
                    <a:pt x="1773077" y="6246340"/>
                    <a:pt x="1678428" y="6177779"/>
                  </a:cubicBezTo>
                  <a:cubicBezTo>
                    <a:pt x="1488393" y="6041356"/>
                    <a:pt x="1321900" y="5881423"/>
                    <a:pt x="1175880" y="5710373"/>
                  </a:cubicBezTo>
                  <a:cubicBezTo>
                    <a:pt x="1103177" y="5624441"/>
                    <a:pt x="1035501" y="5535732"/>
                    <a:pt x="971502" y="5445399"/>
                  </a:cubicBezTo>
                  <a:cubicBezTo>
                    <a:pt x="907380" y="5355069"/>
                    <a:pt x="847550" y="5262768"/>
                    <a:pt x="790909" y="5169078"/>
                  </a:cubicBezTo>
                  <a:cubicBezTo>
                    <a:pt x="761974" y="5121712"/>
                    <a:pt x="735492" y="5077357"/>
                    <a:pt x="706680" y="5031959"/>
                  </a:cubicBezTo>
                  <a:cubicBezTo>
                    <a:pt x="678114" y="4986910"/>
                    <a:pt x="649058" y="4941860"/>
                    <a:pt x="619143" y="4897157"/>
                  </a:cubicBezTo>
                  <a:lnTo>
                    <a:pt x="436465" y="4628710"/>
                  </a:lnTo>
                  <a:cubicBezTo>
                    <a:pt x="406182" y="4583544"/>
                    <a:pt x="376267" y="4538147"/>
                    <a:pt x="347088" y="4492171"/>
                  </a:cubicBezTo>
                  <a:cubicBezTo>
                    <a:pt x="317908" y="4446194"/>
                    <a:pt x="288974" y="4400102"/>
                    <a:pt x="262001" y="4352619"/>
                  </a:cubicBezTo>
                  <a:cubicBezTo>
                    <a:pt x="207934" y="4258119"/>
                    <a:pt x="158280" y="4160840"/>
                    <a:pt x="118679" y="4059853"/>
                  </a:cubicBezTo>
                  <a:cubicBezTo>
                    <a:pt x="78343" y="3959214"/>
                    <a:pt x="48429" y="3854870"/>
                    <a:pt x="28322" y="3749136"/>
                  </a:cubicBezTo>
                  <a:cubicBezTo>
                    <a:pt x="9073" y="3643402"/>
                    <a:pt x="0" y="3536046"/>
                    <a:pt x="0" y="3428922"/>
                  </a:cubicBezTo>
                  <a:cubicBezTo>
                    <a:pt x="1594" y="3001816"/>
                    <a:pt x="89010" y="2575868"/>
                    <a:pt x="253052" y="2174356"/>
                  </a:cubicBezTo>
                  <a:cubicBezTo>
                    <a:pt x="294246" y="2074066"/>
                    <a:pt x="338873" y="1974700"/>
                    <a:pt x="389141" y="1877652"/>
                  </a:cubicBezTo>
                  <a:cubicBezTo>
                    <a:pt x="438672" y="1780256"/>
                    <a:pt x="493230" y="1684945"/>
                    <a:pt x="552079" y="1591834"/>
                  </a:cubicBezTo>
                  <a:cubicBezTo>
                    <a:pt x="669900" y="1405728"/>
                    <a:pt x="804394" y="1227729"/>
                    <a:pt x="954950" y="1061773"/>
                  </a:cubicBezTo>
                  <a:cubicBezTo>
                    <a:pt x="1030597" y="979085"/>
                    <a:pt x="1109552" y="898829"/>
                    <a:pt x="1192922" y="822626"/>
                  </a:cubicBezTo>
                  <a:cubicBezTo>
                    <a:pt x="1213642" y="803402"/>
                    <a:pt x="1234483" y="784409"/>
                    <a:pt x="1255939" y="765880"/>
                  </a:cubicBezTo>
                  <a:cubicBezTo>
                    <a:pt x="1277273" y="747234"/>
                    <a:pt x="1298237" y="728241"/>
                    <a:pt x="1320183" y="710291"/>
                  </a:cubicBezTo>
                  <a:cubicBezTo>
                    <a:pt x="1363585" y="673811"/>
                    <a:pt x="1408088" y="638489"/>
                    <a:pt x="1452961" y="603514"/>
                  </a:cubicBezTo>
                  <a:cubicBezTo>
                    <a:pt x="1633310" y="464543"/>
                    <a:pt x="1828125" y="341437"/>
                    <a:pt x="2033360" y="235818"/>
                  </a:cubicBezTo>
                  <a:cubicBezTo>
                    <a:pt x="2187242" y="156561"/>
                    <a:pt x="2347554" y="87597"/>
                    <a:pt x="2512513" y="30012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5102EBE-A80F-4CFF-B1DD-941EF9728B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04998" y="98659"/>
              <a:ext cx="5774333" cy="6315453"/>
            </a:xfrm>
            <a:custGeom>
              <a:avLst/>
              <a:gdLst>
                <a:gd name="connsiteX0" fmla="*/ 3707237 w 5774333"/>
                <a:gd name="connsiteY0" fmla="*/ 1489 h 6315453"/>
                <a:gd name="connsiteX1" fmla="*/ 4037665 w 5774333"/>
                <a:gd name="connsiteY1" fmla="*/ 6121 h 6315453"/>
                <a:gd name="connsiteX2" fmla="*/ 4692239 w 5774333"/>
                <a:gd name="connsiteY2" fmla="*/ 102128 h 6315453"/>
                <a:gd name="connsiteX3" fmla="*/ 5315059 w 5774333"/>
                <a:gd name="connsiteY3" fmla="*/ 324945 h 6315453"/>
                <a:gd name="connsiteX4" fmla="*/ 5738325 w 5774333"/>
                <a:gd name="connsiteY4" fmla="*/ 578286 h 6315453"/>
                <a:gd name="connsiteX5" fmla="*/ 5774333 w 5774333"/>
                <a:gd name="connsiteY5" fmla="*/ 606551 h 6315453"/>
                <a:gd name="connsiteX6" fmla="*/ 5774333 w 5774333"/>
                <a:gd name="connsiteY6" fmla="*/ 975490 h 6315453"/>
                <a:gd name="connsiteX7" fmla="*/ 5676001 w 5774333"/>
                <a:gd name="connsiteY7" fmla="*/ 889749 h 6315453"/>
                <a:gd name="connsiteX8" fmla="*/ 5177132 w 5774333"/>
                <a:gd name="connsiteY8" fmla="*/ 581926 h 6315453"/>
                <a:gd name="connsiteX9" fmla="*/ 4615735 w 5774333"/>
                <a:gd name="connsiteY9" fmla="*/ 388640 h 6315453"/>
                <a:gd name="connsiteX10" fmla="*/ 4020010 w 5774333"/>
                <a:gd name="connsiteY10" fmla="*/ 308500 h 6315453"/>
                <a:gd name="connsiteX11" fmla="*/ 3416315 w 5774333"/>
                <a:gd name="connsiteY11" fmla="*/ 328882 h 6315453"/>
                <a:gd name="connsiteX12" fmla="*/ 2823779 w 5774333"/>
                <a:gd name="connsiteY12" fmla="*/ 446545 h 6315453"/>
                <a:gd name="connsiteX13" fmla="*/ 2256987 w 5774333"/>
                <a:gd name="connsiteY13" fmla="*/ 651296 h 6315453"/>
                <a:gd name="connsiteX14" fmla="*/ 1244169 w 5774333"/>
                <a:gd name="connsiteY14" fmla="*/ 1280374 h 6315453"/>
                <a:gd name="connsiteX15" fmla="*/ 830141 w 5774333"/>
                <a:gd name="connsiteY15" fmla="*/ 1700184 h 6315453"/>
                <a:gd name="connsiteX16" fmla="*/ 502792 w 5774333"/>
                <a:gd name="connsiteY16" fmla="*/ 2182300 h 6315453"/>
                <a:gd name="connsiteX17" fmla="*/ 280637 w 5774333"/>
                <a:gd name="connsiteY17" fmla="*/ 2715256 h 6315453"/>
                <a:gd name="connsiteX18" fmla="*/ 199843 w 5774333"/>
                <a:gd name="connsiteY18" fmla="*/ 3283418 h 6315453"/>
                <a:gd name="connsiteX19" fmla="*/ 233926 w 5774333"/>
                <a:gd name="connsiteY19" fmla="*/ 3561593 h 6315453"/>
                <a:gd name="connsiteX20" fmla="*/ 334582 w 5774333"/>
                <a:gd name="connsiteY20" fmla="*/ 3821816 h 6315453"/>
                <a:gd name="connsiteX21" fmla="*/ 404834 w 5774333"/>
                <a:gd name="connsiteY21" fmla="*/ 3944343 h 6315453"/>
                <a:gd name="connsiteX22" fmla="*/ 485506 w 5774333"/>
                <a:gd name="connsiteY22" fmla="*/ 4062932 h 6315453"/>
                <a:gd name="connsiteX23" fmla="*/ 671861 w 5774333"/>
                <a:gd name="connsiteY23" fmla="*/ 4292120 h 6315453"/>
                <a:gd name="connsiteX24" fmla="*/ 873542 w 5774333"/>
                <a:gd name="connsiteY24" fmla="*/ 4523044 h 6315453"/>
                <a:gd name="connsiteX25" fmla="*/ 973831 w 5774333"/>
                <a:gd name="connsiteY25" fmla="*/ 4643601 h 6315453"/>
                <a:gd name="connsiteX26" fmla="*/ 1022014 w 5774333"/>
                <a:gd name="connsiteY26" fmla="*/ 4702780 h 6315453"/>
                <a:gd name="connsiteX27" fmla="*/ 1069215 w 5774333"/>
                <a:gd name="connsiteY27" fmla="*/ 4759411 h 6315453"/>
                <a:gd name="connsiteX28" fmla="*/ 1474784 w 5774333"/>
                <a:gd name="connsiteY28" fmla="*/ 5177948 h 6315453"/>
                <a:gd name="connsiteX29" fmla="*/ 1690442 w 5774333"/>
                <a:gd name="connsiteY29" fmla="*/ 5366255 h 6315453"/>
                <a:gd name="connsiteX30" fmla="*/ 1916276 w 5774333"/>
                <a:gd name="connsiteY30" fmla="*/ 5539852 h 6315453"/>
                <a:gd name="connsiteX31" fmla="*/ 2420784 w 5774333"/>
                <a:gd name="connsiteY31" fmla="*/ 5814437 h 6315453"/>
                <a:gd name="connsiteX32" fmla="*/ 2703015 w 5774333"/>
                <a:gd name="connsiteY32" fmla="*/ 5892029 h 6315453"/>
                <a:gd name="connsiteX33" fmla="*/ 2775350 w 5774333"/>
                <a:gd name="connsiteY33" fmla="*/ 5905695 h 6315453"/>
                <a:gd name="connsiteX34" fmla="*/ 2848299 w 5774333"/>
                <a:gd name="connsiteY34" fmla="*/ 5917161 h 6315453"/>
                <a:gd name="connsiteX35" fmla="*/ 2995544 w 5774333"/>
                <a:gd name="connsiteY35" fmla="*/ 5933605 h 6315453"/>
                <a:gd name="connsiteX36" fmla="*/ 3069596 w 5774333"/>
                <a:gd name="connsiteY36" fmla="*/ 5938933 h 6315453"/>
                <a:gd name="connsiteX37" fmla="*/ 3143894 w 5774333"/>
                <a:gd name="connsiteY37" fmla="*/ 5942639 h 6315453"/>
                <a:gd name="connsiteX38" fmla="*/ 3218436 w 5774333"/>
                <a:gd name="connsiteY38" fmla="*/ 5944260 h 6315453"/>
                <a:gd name="connsiteX39" fmla="*/ 3293101 w 5774333"/>
                <a:gd name="connsiteY39" fmla="*/ 5943913 h 6315453"/>
                <a:gd name="connsiteX40" fmla="*/ 3330494 w 5774333"/>
                <a:gd name="connsiteY40" fmla="*/ 5943565 h 6315453"/>
                <a:gd name="connsiteX41" fmla="*/ 3366540 w 5774333"/>
                <a:gd name="connsiteY41" fmla="*/ 5942059 h 6315453"/>
                <a:gd name="connsiteX42" fmla="*/ 3402462 w 5774333"/>
                <a:gd name="connsiteY42" fmla="*/ 5940323 h 6315453"/>
                <a:gd name="connsiteX43" fmla="*/ 3438262 w 5774333"/>
                <a:gd name="connsiteY43" fmla="*/ 5937543 h 6315453"/>
                <a:gd name="connsiteX44" fmla="*/ 3580236 w 5774333"/>
                <a:gd name="connsiteY44" fmla="*/ 5920982 h 6315453"/>
                <a:gd name="connsiteX45" fmla="*/ 4121034 w 5774333"/>
                <a:gd name="connsiteY45" fmla="*/ 5753290 h 6315453"/>
                <a:gd name="connsiteX46" fmla="*/ 4620639 w 5774333"/>
                <a:gd name="connsiteY46" fmla="*/ 5459364 h 6315453"/>
                <a:gd name="connsiteX47" fmla="*/ 4741771 w 5774333"/>
                <a:gd name="connsiteY47" fmla="*/ 5372971 h 6315453"/>
                <a:gd name="connsiteX48" fmla="*/ 4862901 w 5774333"/>
                <a:gd name="connsiteY48" fmla="*/ 5283682 h 6315453"/>
                <a:gd name="connsiteX49" fmla="*/ 5108229 w 5774333"/>
                <a:gd name="connsiteY49" fmla="*/ 5098386 h 6315453"/>
                <a:gd name="connsiteX50" fmla="*/ 5612493 w 5774333"/>
                <a:gd name="connsiteY50" fmla="*/ 4739724 h 6315453"/>
                <a:gd name="connsiteX51" fmla="*/ 5774333 w 5774333"/>
                <a:gd name="connsiteY51" fmla="*/ 4623488 h 6315453"/>
                <a:gd name="connsiteX52" fmla="*/ 5774333 w 5774333"/>
                <a:gd name="connsiteY52" fmla="*/ 5232926 h 6315453"/>
                <a:gd name="connsiteX53" fmla="*/ 5676492 w 5774333"/>
                <a:gd name="connsiteY53" fmla="*/ 5306859 h 6315453"/>
                <a:gd name="connsiteX54" fmla="*/ 5426260 w 5774333"/>
                <a:gd name="connsiteY54" fmla="*/ 5486233 h 6315453"/>
                <a:gd name="connsiteX55" fmla="*/ 5300225 w 5774333"/>
                <a:gd name="connsiteY55" fmla="*/ 5576217 h 6315453"/>
                <a:gd name="connsiteX56" fmla="*/ 5170757 w 5774333"/>
                <a:gd name="connsiteY56" fmla="*/ 5666780 h 6315453"/>
                <a:gd name="connsiteX57" fmla="*/ 5038100 w 5774333"/>
                <a:gd name="connsiteY57" fmla="*/ 5756185 h 6315453"/>
                <a:gd name="connsiteX58" fmla="*/ 4901276 w 5774333"/>
                <a:gd name="connsiteY58" fmla="*/ 5843043 h 6315453"/>
                <a:gd name="connsiteX59" fmla="*/ 4614019 w 5774333"/>
                <a:gd name="connsiteY59" fmla="*/ 6006103 h 6315453"/>
                <a:gd name="connsiteX60" fmla="*/ 4305061 w 5774333"/>
                <a:gd name="connsiteY60" fmla="*/ 6144726 h 6315453"/>
                <a:gd name="connsiteX61" fmla="*/ 3632710 w 5774333"/>
                <a:gd name="connsiteY61" fmla="*/ 6304196 h 6315453"/>
                <a:gd name="connsiteX62" fmla="*/ 3459594 w 5774333"/>
                <a:gd name="connsiteY62" fmla="*/ 6314504 h 6315453"/>
                <a:gd name="connsiteX63" fmla="*/ 3416315 w 5774333"/>
                <a:gd name="connsiteY63" fmla="*/ 6315429 h 6315453"/>
                <a:gd name="connsiteX64" fmla="*/ 3373159 w 5774333"/>
                <a:gd name="connsiteY64" fmla="*/ 6315198 h 6315453"/>
                <a:gd name="connsiteX65" fmla="*/ 3330127 w 5774333"/>
                <a:gd name="connsiteY65" fmla="*/ 6314735 h 6315453"/>
                <a:gd name="connsiteX66" fmla="*/ 3288320 w 5774333"/>
                <a:gd name="connsiteY66" fmla="*/ 6313230 h 6315453"/>
                <a:gd name="connsiteX67" fmla="*/ 2954350 w 5774333"/>
                <a:gd name="connsiteY67" fmla="*/ 6288098 h 6315453"/>
                <a:gd name="connsiteX68" fmla="*/ 2622466 w 5774333"/>
                <a:gd name="connsiteY68" fmla="*/ 6232742 h 6315453"/>
                <a:gd name="connsiteX69" fmla="*/ 2296466 w 5774333"/>
                <a:gd name="connsiteY69" fmla="*/ 6146001 h 6315453"/>
                <a:gd name="connsiteX70" fmla="*/ 1672419 w 5774333"/>
                <a:gd name="connsiteY70" fmla="*/ 5885197 h 6315453"/>
                <a:gd name="connsiteX71" fmla="*/ 1146578 w 5774333"/>
                <a:gd name="connsiteY71" fmla="*/ 5479168 h 6315453"/>
                <a:gd name="connsiteX72" fmla="*/ 933372 w 5774333"/>
                <a:gd name="connsiteY72" fmla="*/ 5234810 h 6315453"/>
                <a:gd name="connsiteX73" fmla="*/ 747140 w 5774333"/>
                <a:gd name="connsiteY73" fmla="*/ 4976091 h 6315453"/>
                <a:gd name="connsiteX74" fmla="*/ 703616 w 5774333"/>
                <a:gd name="connsiteY74" fmla="*/ 4910196 h 6315453"/>
                <a:gd name="connsiteX75" fmla="*/ 662053 w 5774333"/>
                <a:gd name="connsiteY75" fmla="*/ 4846269 h 6315453"/>
                <a:gd name="connsiteX76" fmla="*/ 580033 w 5774333"/>
                <a:gd name="connsiteY76" fmla="*/ 4722352 h 6315453"/>
                <a:gd name="connsiteX77" fmla="*/ 410105 w 5774333"/>
                <a:gd name="connsiteY77" fmla="*/ 4469193 h 6315453"/>
                <a:gd name="connsiteX78" fmla="*/ 244224 w 5774333"/>
                <a:gd name="connsiteY78" fmla="*/ 4201556 h 6315453"/>
                <a:gd name="connsiteX79" fmla="*/ 169437 w 5774333"/>
                <a:gd name="connsiteY79" fmla="*/ 4059690 h 6315453"/>
                <a:gd name="connsiteX80" fmla="*/ 105929 w 5774333"/>
                <a:gd name="connsiteY80" fmla="*/ 3911221 h 6315453"/>
                <a:gd name="connsiteX81" fmla="*/ 57256 w 5774333"/>
                <a:gd name="connsiteY81" fmla="*/ 3757195 h 6315453"/>
                <a:gd name="connsiteX82" fmla="*/ 39111 w 5774333"/>
                <a:gd name="connsiteY82" fmla="*/ 3678677 h 6315453"/>
                <a:gd name="connsiteX83" fmla="*/ 31142 w 5774333"/>
                <a:gd name="connsiteY83" fmla="*/ 3639300 h 6315453"/>
                <a:gd name="connsiteX84" fmla="*/ 24521 w 5774333"/>
                <a:gd name="connsiteY84" fmla="*/ 3599809 h 6315453"/>
                <a:gd name="connsiteX85" fmla="*/ 0 w 5774333"/>
                <a:gd name="connsiteY85" fmla="*/ 3283418 h 6315453"/>
                <a:gd name="connsiteX86" fmla="*/ 68045 w 5774333"/>
                <a:gd name="connsiteY86" fmla="*/ 2666963 h 6315453"/>
                <a:gd name="connsiteX87" fmla="*/ 272546 w 5774333"/>
                <a:gd name="connsiteY87" fmla="*/ 2076334 h 6315453"/>
                <a:gd name="connsiteX88" fmla="*/ 1039300 w 5774333"/>
                <a:gd name="connsiteY88" fmla="*/ 1073307 h 6315453"/>
                <a:gd name="connsiteX89" fmla="*/ 1547733 w 5774333"/>
                <a:gd name="connsiteY89" fmla="*/ 680365 h 6315453"/>
                <a:gd name="connsiteX90" fmla="*/ 2115995 w 5774333"/>
                <a:gd name="connsiteY90" fmla="*/ 368373 h 6315453"/>
                <a:gd name="connsiteX91" fmla="*/ 3377451 w 5774333"/>
                <a:gd name="connsiteY91" fmla="*/ 24304 h 6315453"/>
                <a:gd name="connsiteX92" fmla="*/ 3707237 w 5774333"/>
                <a:gd name="connsiteY92" fmla="*/ 1489 h 631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74333" h="6315453">
                  <a:moveTo>
                    <a:pt x="3707237" y="1489"/>
                  </a:moveTo>
                  <a:cubicBezTo>
                    <a:pt x="3817502" y="-1522"/>
                    <a:pt x="3927875" y="41"/>
                    <a:pt x="4037665" y="6121"/>
                  </a:cubicBezTo>
                  <a:cubicBezTo>
                    <a:pt x="4257614" y="18745"/>
                    <a:pt x="4477439" y="49665"/>
                    <a:pt x="4692239" y="102128"/>
                  </a:cubicBezTo>
                  <a:cubicBezTo>
                    <a:pt x="4907039" y="154474"/>
                    <a:pt x="5116811" y="228592"/>
                    <a:pt x="5315059" y="324945"/>
                  </a:cubicBezTo>
                  <a:cubicBezTo>
                    <a:pt x="5463562" y="397211"/>
                    <a:pt x="5606133" y="481527"/>
                    <a:pt x="5738325" y="578286"/>
                  </a:cubicBezTo>
                  <a:lnTo>
                    <a:pt x="5774333" y="606551"/>
                  </a:lnTo>
                  <a:lnTo>
                    <a:pt x="5774333" y="975490"/>
                  </a:lnTo>
                  <a:lnTo>
                    <a:pt x="5676001" y="889749"/>
                  </a:lnTo>
                  <a:cubicBezTo>
                    <a:pt x="5522381" y="769886"/>
                    <a:pt x="5355519" y="665657"/>
                    <a:pt x="5177132" y="581926"/>
                  </a:cubicBezTo>
                  <a:cubicBezTo>
                    <a:pt x="4998867" y="497965"/>
                    <a:pt x="4810183" y="433574"/>
                    <a:pt x="4615735" y="388640"/>
                  </a:cubicBezTo>
                  <a:cubicBezTo>
                    <a:pt x="4421289" y="343591"/>
                    <a:pt x="4221446" y="317649"/>
                    <a:pt x="4020010" y="308500"/>
                  </a:cubicBezTo>
                  <a:cubicBezTo>
                    <a:pt x="3818207" y="298887"/>
                    <a:pt x="3616649" y="305257"/>
                    <a:pt x="3416315" y="328882"/>
                  </a:cubicBezTo>
                  <a:cubicBezTo>
                    <a:pt x="3216106" y="352623"/>
                    <a:pt x="3017736" y="392346"/>
                    <a:pt x="2823779" y="446545"/>
                  </a:cubicBezTo>
                  <a:cubicBezTo>
                    <a:pt x="2629699" y="500513"/>
                    <a:pt x="2440401" y="570345"/>
                    <a:pt x="2256987" y="651296"/>
                  </a:cubicBezTo>
                  <a:cubicBezTo>
                    <a:pt x="1889058" y="811461"/>
                    <a:pt x="1545527" y="1023856"/>
                    <a:pt x="1244169" y="1280374"/>
                  </a:cubicBezTo>
                  <a:cubicBezTo>
                    <a:pt x="1093982" y="1409039"/>
                    <a:pt x="954828" y="1549400"/>
                    <a:pt x="830141" y="1700184"/>
                  </a:cubicBezTo>
                  <a:cubicBezTo>
                    <a:pt x="705209" y="1850736"/>
                    <a:pt x="594989" y="2012176"/>
                    <a:pt x="502792" y="2182300"/>
                  </a:cubicBezTo>
                  <a:cubicBezTo>
                    <a:pt x="410595" y="2352308"/>
                    <a:pt x="333847" y="2530307"/>
                    <a:pt x="280637" y="2715256"/>
                  </a:cubicBezTo>
                  <a:cubicBezTo>
                    <a:pt x="227306" y="2899741"/>
                    <a:pt x="199719" y="3091521"/>
                    <a:pt x="199843" y="3283418"/>
                  </a:cubicBezTo>
                  <a:cubicBezTo>
                    <a:pt x="200946" y="3377687"/>
                    <a:pt x="210754" y="3471261"/>
                    <a:pt x="233926" y="3561593"/>
                  </a:cubicBezTo>
                  <a:cubicBezTo>
                    <a:pt x="256730" y="3652040"/>
                    <a:pt x="292162" y="3738550"/>
                    <a:pt x="334582" y="3821816"/>
                  </a:cubicBezTo>
                  <a:cubicBezTo>
                    <a:pt x="356038" y="3863392"/>
                    <a:pt x="379823" y="3904157"/>
                    <a:pt x="404834" y="3944343"/>
                  </a:cubicBezTo>
                  <a:cubicBezTo>
                    <a:pt x="430212" y="3984413"/>
                    <a:pt x="457308" y="4023905"/>
                    <a:pt x="485506" y="4062932"/>
                  </a:cubicBezTo>
                  <a:cubicBezTo>
                    <a:pt x="542639" y="4140757"/>
                    <a:pt x="606146" y="4216265"/>
                    <a:pt x="671861" y="4292120"/>
                  </a:cubicBezTo>
                  <a:cubicBezTo>
                    <a:pt x="737576" y="4368091"/>
                    <a:pt x="806234" y="4444062"/>
                    <a:pt x="873542" y="4523044"/>
                  </a:cubicBezTo>
                  <a:cubicBezTo>
                    <a:pt x="907258" y="4562419"/>
                    <a:pt x="940606" y="4602721"/>
                    <a:pt x="973831" y="4643601"/>
                  </a:cubicBezTo>
                  <a:lnTo>
                    <a:pt x="1022014" y="4702780"/>
                  </a:lnTo>
                  <a:cubicBezTo>
                    <a:pt x="1037829" y="4721658"/>
                    <a:pt x="1052910" y="4740998"/>
                    <a:pt x="1069215" y="4759411"/>
                  </a:cubicBezTo>
                  <a:cubicBezTo>
                    <a:pt x="1196477" y="4909269"/>
                    <a:pt x="1334527" y="5047199"/>
                    <a:pt x="1474784" y="5177948"/>
                  </a:cubicBezTo>
                  <a:cubicBezTo>
                    <a:pt x="1545281" y="5243033"/>
                    <a:pt x="1617003" y="5305917"/>
                    <a:pt x="1690442" y="5366255"/>
                  </a:cubicBezTo>
                  <a:cubicBezTo>
                    <a:pt x="1763881" y="5426591"/>
                    <a:pt x="1838668" y="5484959"/>
                    <a:pt x="1916276" y="5539852"/>
                  </a:cubicBezTo>
                  <a:cubicBezTo>
                    <a:pt x="2070877" y="5649872"/>
                    <a:pt x="2237617" y="5748194"/>
                    <a:pt x="2420784" y="5814437"/>
                  </a:cubicBezTo>
                  <a:cubicBezTo>
                    <a:pt x="2512124" y="5847559"/>
                    <a:pt x="2606773" y="5872921"/>
                    <a:pt x="2703015" y="5892029"/>
                  </a:cubicBezTo>
                  <a:cubicBezTo>
                    <a:pt x="2727168" y="5896546"/>
                    <a:pt x="2751075" y="5901758"/>
                    <a:pt x="2775350" y="5905695"/>
                  </a:cubicBezTo>
                  <a:lnTo>
                    <a:pt x="2848299" y="5917161"/>
                  </a:lnTo>
                  <a:cubicBezTo>
                    <a:pt x="2897218" y="5923298"/>
                    <a:pt x="2946136" y="5929784"/>
                    <a:pt x="2995544" y="5933605"/>
                  </a:cubicBezTo>
                  <a:cubicBezTo>
                    <a:pt x="3020188" y="5935806"/>
                    <a:pt x="3044831" y="5937891"/>
                    <a:pt x="3069596" y="5938933"/>
                  </a:cubicBezTo>
                  <a:cubicBezTo>
                    <a:pt x="3094362" y="5940090"/>
                    <a:pt x="3119005" y="5941943"/>
                    <a:pt x="3143894" y="5942639"/>
                  </a:cubicBezTo>
                  <a:lnTo>
                    <a:pt x="3218436" y="5944260"/>
                  </a:lnTo>
                  <a:cubicBezTo>
                    <a:pt x="3243201" y="5944838"/>
                    <a:pt x="3268212" y="5944029"/>
                    <a:pt x="3293101" y="5943913"/>
                  </a:cubicBezTo>
                  <a:lnTo>
                    <a:pt x="3330494" y="5943565"/>
                  </a:lnTo>
                  <a:cubicBezTo>
                    <a:pt x="3342632" y="5943218"/>
                    <a:pt x="3354524" y="5942523"/>
                    <a:pt x="3366540" y="5942059"/>
                  </a:cubicBezTo>
                  <a:cubicBezTo>
                    <a:pt x="3378554" y="5941480"/>
                    <a:pt x="3390570" y="5941134"/>
                    <a:pt x="3402462" y="5940323"/>
                  </a:cubicBezTo>
                  <a:lnTo>
                    <a:pt x="3438262" y="5937543"/>
                  </a:lnTo>
                  <a:cubicBezTo>
                    <a:pt x="3485954" y="5933953"/>
                    <a:pt x="3533279" y="5927931"/>
                    <a:pt x="3580236" y="5920982"/>
                  </a:cubicBezTo>
                  <a:cubicBezTo>
                    <a:pt x="3768185" y="5891567"/>
                    <a:pt x="3948901" y="5834010"/>
                    <a:pt x="4121034" y="5753290"/>
                  </a:cubicBezTo>
                  <a:cubicBezTo>
                    <a:pt x="4293782" y="5673497"/>
                    <a:pt x="4458191" y="5571353"/>
                    <a:pt x="4620639" y="5459364"/>
                  </a:cubicBezTo>
                  <a:cubicBezTo>
                    <a:pt x="4661221" y="5431455"/>
                    <a:pt x="4701557" y="5402271"/>
                    <a:pt x="4741771" y="5372971"/>
                  </a:cubicBezTo>
                  <a:cubicBezTo>
                    <a:pt x="4782230" y="5343672"/>
                    <a:pt x="4822566" y="5313908"/>
                    <a:pt x="4862901" y="5283682"/>
                  </a:cubicBezTo>
                  <a:lnTo>
                    <a:pt x="5108229" y="5098386"/>
                  </a:lnTo>
                  <a:cubicBezTo>
                    <a:pt x="5276563" y="4972270"/>
                    <a:pt x="5446489" y="4854838"/>
                    <a:pt x="5612493" y="4739724"/>
                  </a:cubicBezTo>
                  <a:lnTo>
                    <a:pt x="5774333" y="4623488"/>
                  </a:lnTo>
                  <a:lnTo>
                    <a:pt x="5774333" y="5232926"/>
                  </a:lnTo>
                  <a:lnTo>
                    <a:pt x="5676492" y="5306859"/>
                  </a:lnTo>
                  <a:cubicBezTo>
                    <a:pt x="5592693" y="5367905"/>
                    <a:pt x="5508955" y="5427286"/>
                    <a:pt x="5426260" y="5486233"/>
                  </a:cubicBezTo>
                  <a:lnTo>
                    <a:pt x="5300225" y="5576217"/>
                  </a:lnTo>
                  <a:cubicBezTo>
                    <a:pt x="5257559" y="5606443"/>
                    <a:pt x="5214525" y="5636901"/>
                    <a:pt x="5170757" y="5666780"/>
                  </a:cubicBezTo>
                  <a:cubicBezTo>
                    <a:pt x="5127110" y="5696775"/>
                    <a:pt x="5082973" y="5726654"/>
                    <a:pt x="5038100" y="5756185"/>
                  </a:cubicBezTo>
                  <a:cubicBezTo>
                    <a:pt x="4993106" y="5785486"/>
                    <a:pt x="4947743" y="5814553"/>
                    <a:pt x="4901276" y="5843043"/>
                  </a:cubicBezTo>
                  <a:cubicBezTo>
                    <a:pt x="4808835" y="5900136"/>
                    <a:pt x="4713449" y="5955494"/>
                    <a:pt x="4614019" y="6006103"/>
                  </a:cubicBezTo>
                  <a:cubicBezTo>
                    <a:pt x="4514711" y="6056943"/>
                    <a:pt x="4411971" y="6104192"/>
                    <a:pt x="4305061" y="6144726"/>
                  </a:cubicBezTo>
                  <a:cubicBezTo>
                    <a:pt x="4092223" y="6226952"/>
                    <a:pt x="3863569" y="6282424"/>
                    <a:pt x="3632710" y="6304196"/>
                  </a:cubicBezTo>
                  <a:cubicBezTo>
                    <a:pt x="3574964" y="6309408"/>
                    <a:pt x="3517218" y="6313345"/>
                    <a:pt x="3459594" y="6314504"/>
                  </a:cubicBezTo>
                  <a:lnTo>
                    <a:pt x="3416315" y="6315429"/>
                  </a:lnTo>
                  <a:cubicBezTo>
                    <a:pt x="3401971" y="6315546"/>
                    <a:pt x="3387505" y="6315198"/>
                    <a:pt x="3373159" y="6315198"/>
                  </a:cubicBezTo>
                  <a:lnTo>
                    <a:pt x="3330127" y="6314735"/>
                  </a:lnTo>
                  <a:lnTo>
                    <a:pt x="3288320" y="6313230"/>
                  </a:lnTo>
                  <a:cubicBezTo>
                    <a:pt x="3176996" y="6309870"/>
                    <a:pt x="3065428" y="6301533"/>
                    <a:pt x="2954350" y="6288098"/>
                  </a:cubicBezTo>
                  <a:cubicBezTo>
                    <a:pt x="2843150" y="6275360"/>
                    <a:pt x="2732194" y="6257061"/>
                    <a:pt x="2622466" y="6232742"/>
                  </a:cubicBezTo>
                  <a:cubicBezTo>
                    <a:pt x="2512859" y="6208190"/>
                    <a:pt x="2404110" y="6179122"/>
                    <a:pt x="2296466" y="6146001"/>
                  </a:cubicBezTo>
                  <a:cubicBezTo>
                    <a:pt x="2081544" y="6079179"/>
                    <a:pt x="1869073" y="5996027"/>
                    <a:pt x="1672419" y="5885197"/>
                  </a:cubicBezTo>
                  <a:cubicBezTo>
                    <a:pt x="1475643" y="5774599"/>
                    <a:pt x="1299954" y="5634353"/>
                    <a:pt x="1146578" y="5479168"/>
                  </a:cubicBezTo>
                  <a:cubicBezTo>
                    <a:pt x="1069461" y="5401692"/>
                    <a:pt x="999333" y="5319235"/>
                    <a:pt x="933372" y="5234810"/>
                  </a:cubicBezTo>
                  <a:cubicBezTo>
                    <a:pt x="867781" y="5150038"/>
                    <a:pt x="805375" y="5063991"/>
                    <a:pt x="747140" y="4976091"/>
                  </a:cubicBezTo>
                  <a:cubicBezTo>
                    <a:pt x="732182" y="4954319"/>
                    <a:pt x="718082" y="4932199"/>
                    <a:pt x="703616" y="4910196"/>
                  </a:cubicBezTo>
                  <a:lnTo>
                    <a:pt x="662053" y="4846269"/>
                  </a:lnTo>
                  <a:cubicBezTo>
                    <a:pt x="635449" y="4804925"/>
                    <a:pt x="607864" y="4763928"/>
                    <a:pt x="580033" y="4722352"/>
                  </a:cubicBezTo>
                  <a:lnTo>
                    <a:pt x="410105" y="4469193"/>
                  </a:lnTo>
                  <a:cubicBezTo>
                    <a:pt x="353095" y="4382915"/>
                    <a:pt x="296820" y="4294089"/>
                    <a:pt x="244224" y="4201556"/>
                  </a:cubicBezTo>
                  <a:cubicBezTo>
                    <a:pt x="217987" y="4155232"/>
                    <a:pt x="192609" y="4108098"/>
                    <a:pt x="169437" y="4059690"/>
                  </a:cubicBezTo>
                  <a:cubicBezTo>
                    <a:pt x="146388" y="4011165"/>
                    <a:pt x="124932" y="3961715"/>
                    <a:pt x="105929" y="3911221"/>
                  </a:cubicBezTo>
                  <a:cubicBezTo>
                    <a:pt x="87293" y="3860613"/>
                    <a:pt x="70742" y="3809309"/>
                    <a:pt x="57256" y="3757195"/>
                  </a:cubicBezTo>
                  <a:cubicBezTo>
                    <a:pt x="50881" y="3731138"/>
                    <a:pt x="44383" y="3704965"/>
                    <a:pt x="39111" y="3678677"/>
                  </a:cubicBezTo>
                  <a:lnTo>
                    <a:pt x="31142" y="3639300"/>
                  </a:lnTo>
                  <a:lnTo>
                    <a:pt x="24521" y="3599809"/>
                  </a:lnTo>
                  <a:cubicBezTo>
                    <a:pt x="7234" y="3494423"/>
                    <a:pt x="0" y="3388457"/>
                    <a:pt x="0" y="3283418"/>
                  </a:cubicBezTo>
                  <a:cubicBezTo>
                    <a:pt x="491" y="3076698"/>
                    <a:pt x="23418" y="2869978"/>
                    <a:pt x="68045" y="2666963"/>
                  </a:cubicBezTo>
                  <a:cubicBezTo>
                    <a:pt x="112550" y="2464064"/>
                    <a:pt x="180717" y="2265104"/>
                    <a:pt x="272546" y="2076334"/>
                  </a:cubicBezTo>
                  <a:cubicBezTo>
                    <a:pt x="457062" y="1698794"/>
                    <a:pt x="724457" y="1360978"/>
                    <a:pt x="1039300" y="1073307"/>
                  </a:cubicBezTo>
                  <a:cubicBezTo>
                    <a:pt x="1197090" y="929472"/>
                    <a:pt x="1367630" y="798259"/>
                    <a:pt x="1547733" y="680365"/>
                  </a:cubicBezTo>
                  <a:cubicBezTo>
                    <a:pt x="1728081" y="562587"/>
                    <a:pt x="1917870" y="457663"/>
                    <a:pt x="2115995" y="368373"/>
                  </a:cubicBezTo>
                  <a:cubicBezTo>
                    <a:pt x="2512737" y="191070"/>
                    <a:pt x="2939883" y="73870"/>
                    <a:pt x="3377451" y="24304"/>
                  </a:cubicBezTo>
                  <a:cubicBezTo>
                    <a:pt x="3486812" y="12086"/>
                    <a:pt x="3596971" y="4500"/>
                    <a:pt x="3707237" y="148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C18CE1F-9DF1-47AF-9E66-6CE348AC23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464911 h 6229400"/>
                <a:gd name="connsiteX4" fmla="*/ 5660063 w 5769111"/>
                <a:gd name="connsiteY4" fmla="*/ 1328105 h 6229400"/>
                <a:gd name="connsiteX5" fmla="*/ 4910471 w 5769111"/>
                <a:gd name="connsiteY5" fmla="*/ 781599 h 6229400"/>
                <a:gd name="connsiteX6" fmla="*/ 3882695 w 5769111"/>
                <a:gd name="connsiteY6" fmla="*/ 579048 h 6229400"/>
                <a:gd name="connsiteX7" fmla="*/ 2683153 w 5769111"/>
                <a:gd name="connsiteY7" fmla="*/ 797003 h 6229400"/>
                <a:gd name="connsiteX8" fmla="*/ 1617493 w 5769111"/>
                <a:gd name="connsiteY8" fmla="*/ 1395738 h 6229400"/>
                <a:gd name="connsiteX9" fmla="*/ 880408 w 5769111"/>
                <a:gd name="connsiteY9" fmla="*/ 2259099 h 6229400"/>
                <a:gd name="connsiteX10" fmla="*/ 613135 w 5769111"/>
                <a:gd name="connsiteY10" fmla="*/ 3263863 h 6229400"/>
                <a:gd name="connsiteX11" fmla="*/ 1055484 w 5769111"/>
                <a:gd name="connsiteY11" fmla="*/ 4196825 h 6229400"/>
                <a:gd name="connsiteX12" fmla="*/ 1278376 w 5769111"/>
                <a:gd name="connsiteY12" fmla="*/ 4492950 h 6229400"/>
                <a:gd name="connsiteX13" fmla="*/ 3369851 w 5769111"/>
                <a:gd name="connsiteY13" fmla="*/ 5650468 h 6229400"/>
                <a:gd name="connsiteX14" fmla="*/ 4957551 w 5769111"/>
                <a:gd name="connsiteY14" fmla="*/ 4938355 h 6229400"/>
                <a:gd name="connsiteX15" fmla="*/ 5150773 w 5769111"/>
                <a:gd name="connsiteY15" fmla="*/ 4796950 h 6229400"/>
                <a:gd name="connsiteX16" fmla="*/ 5747247 w 5769111"/>
                <a:gd name="connsiteY16" fmla="*/ 4338176 h 6229400"/>
                <a:gd name="connsiteX17" fmla="*/ 5769111 w 5769111"/>
                <a:gd name="connsiteY17" fmla="*/ 4318497 h 6229400"/>
                <a:gd name="connsiteX18" fmla="*/ 5769111 w 5769111"/>
                <a:gd name="connsiteY18" fmla="*/ 5074612 h 6229400"/>
                <a:gd name="connsiteX19" fmla="*/ 5636252 w 5769111"/>
                <a:gd name="connsiteY19" fmla="*/ 5174208 h 6229400"/>
                <a:gd name="connsiteX20" fmla="*/ 5334922 w 5769111"/>
                <a:gd name="connsiteY20" fmla="*/ 5394528 h 6229400"/>
                <a:gd name="connsiteX21" fmla="*/ 3369727 w 5769111"/>
                <a:gd name="connsiteY21" fmla="*/ 6229400 h 6229400"/>
                <a:gd name="connsiteX22" fmla="*/ 771046 w 5769111"/>
                <a:gd name="connsiteY22" fmla="*/ 4817913 h 6229400"/>
                <a:gd name="connsiteX23" fmla="*/ 0 w 5769111"/>
                <a:gd name="connsiteY23" fmla="*/ 3263748 h 6229400"/>
                <a:gd name="connsiteX24" fmla="*/ 3882695 w 5769111"/>
                <a:gd name="connsiteY24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464911"/>
                  </a:lnTo>
                  <a:lnTo>
                    <a:pt x="5660063" y="1328105"/>
                  </a:lnTo>
                  <a:cubicBezTo>
                    <a:pt x="5449800" y="1091506"/>
                    <a:pt x="5197607" y="907600"/>
                    <a:pt x="4910471" y="781599"/>
                  </a:cubicBezTo>
                  <a:cubicBezTo>
                    <a:pt x="4604088" y="647260"/>
                    <a:pt x="4258349" y="579048"/>
                    <a:pt x="3882695" y="579048"/>
                  </a:cubicBezTo>
                  <a:cubicBezTo>
                    <a:pt x="3484238" y="579048"/>
                    <a:pt x="3080631" y="652240"/>
                    <a:pt x="2683153" y="797003"/>
                  </a:cubicBezTo>
                  <a:cubicBezTo>
                    <a:pt x="2296098" y="937595"/>
                    <a:pt x="1927678" y="1144662"/>
                    <a:pt x="1617493" y="1395738"/>
                  </a:cubicBezTo>
                  <a:cubicBezTo>
                    <a:pt x="1301915" y="1651098"/>
                    <a:pt x="1053890" y="1941665"/>
                    <a:pt x="880408" y="2259099"/>
                  </a:cubicBezTo>
                  <a:cubicBezTo>
                    <a:pt x="703125" y="2583597"/>
                    <a:pt x="613135" y="2921645"/>
                    <a:pt x="613135" y="3263863"/>
                  </a:cubicBezTo>
                  <a:cubicBezTo>
                    <a:pt x="613135" y="3608512"/>
                    <a:pt x="756702" y="3809789"/>
                    <a:pt x="1055484" y="4196825"/>
                  </a:cubicBezTo>
                  <a:cubicBezTo>
                    <a:pt x="1127574" y="4290167"/>
                    <a:pt x="1202116" y="4386753"/>
                    <a:pt x="1278376" y="4492950"/>
                  </a:cubicBezTo>
                  <a:cubicBezTo>
                    <a:pt x="1861105" y="5304313"/>
                    <a:pt x="2486623" y="5650468"/>
                    <a:pt x="3369851" y="5650468"/>
                  </a:cubicBezTo>
                  <a:cubicBezTo>
                    <a:pt x="3949515" y="5650468"/>
                    <a:pt x="4374822" y="5368471"/>
                    <a:pt x="4957551" y="4938355"/>
                  </a:cubicBezTo>
                  <a:cubicBezTo>
                    <a:pt x="5022653" y="4890293"/>
                    <a:pt x="5087755" y="4842811"/>
                    <a:pt x="5150773" y="4796950"/>
                  </a:cubicBezTo>
                  <a:cubicBezTo>
                    <a:pt x="5364254" y="4641404"/>
                    <a:pt x="5570313" y="4491241"/>
                    <a:pt x="5747247" y="4338176"/>
                  </a:cubicBezTo>
                  <a:lnTo>
                    <a:pt x="5769111" y="4318497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BD26A8C-8D1D-41E6-A71E-FE9AC75F3F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410220" y="131729"/>
              <a:ext cx="5769111" cy="6229400"/>
            </a:xfrm>
            <a:custGeom>
              <a:avLst/>
              <a:gdLst>
                <a:gd name="connsiteX0" fmla="*/ 3882695 w 5769111"/>
                <a:gd name="connsiteY0" fmla="*/ 0 h 6229400"/>
                <a:gd name="connsiteX1" fmla="*/ 5691883 w 5769111"/>
                <a:gd name="connsiteY1" fmla="*/ 557381 h 6229400"/>
                <a:gd name="connsiteX2" fmla="*/ 5769111 w 5769111"/>
                <a:gd name="connsiteY2" fmla="*/ 620523 h 6229400"/>
                <a:gd name="connsiteX3" fmla="*/ 5769111 w 5769111"/>
                <a:gd name="connsiteY3" fmla="*/ 1675390 h 6229400"/>
                <a:gd name="connsiteX4" fmla="*/ 5711488 w 5769111"/>
                <a:gd name="connsiteY4" fmla="*/ 1585205 h 6229400"/>
                <a:gd name="connsiteX5" fmla="*/ 5566027 w 5769111"/>
                <a:gd name="connsiteY5" fmla="*/ 1402571 h 6229400"/>
                <a:gd name="connsiteX6" fmla="*/ 4858734 w 5769111"/>
                <a:gd name="connsiteY6" fmla="*/ 886639 h 6229400"/>
                <a:gd name="connsiteX7" fmla="*/ 3882695 w 5769111"/>
                <a:gd name="connsiteY7" fmla="*/ 694858 h 6229400"/>
                <a:gd name="connsiteX8" fmla="*/ 2727046 w 5769111"/>
                <a:gd name="connsiteY8" fmla="*/ 905053 h 6229400"/>
                <a:gd name="connsiteX9" fmla="*/ 1697186 w 5769111"/>
                <a:gd name="connsiteY9" fmla="*/ 1483638 h 6229400"/>
                <a:gd name="connsiteX10" fmla="*/ 989279 w 5769111"/>
                <a:gd name="connsiteY10" fmla="*/ 2312139 h 6229400"/>
                <a:gd name="connsiteX11" fmla="*/ 735615 w 5769111"/>
                <a:gd name="connsiteY11" fmla="*/ 3263863 h 6229400"/>
                <a:gd name="connsiteX12" fmla="*/ 1154424 w 5769111"/>
                <a:gd name="connsiteY12" fmla="*/ 4128614 h 6229400"/>
                <a:gd name="connsiteX13" fmla="*/ 1379768 w 5769111"/>
                <a:gd name="connsiteY13" fmla="*/ 4427981 h 6229400"/>
                <a:gd name="connsiteX14" fmla="*/ 2239456 w 5769111"/>
                <a:gd name="connsiteY14" fmla="*/ 5256947 h 6229400"/>
                <a:gd name="connsiteX15" fmla="*/ 3369727 w 5769111"/>
                <a:gd name="connsiteY15" fmla="*/ 5534658 h 6229400"/>
                <a:gd name="connsiteX16" fmla="*/ 4096760 w 5769111"/>
                <a:gd name="connsiteY16" fmla="*/ 5357817 h 6229400"/>
                <a:gd name="connsiteX17" fmla="*/ 4881905 w 5769111"/>
                <a:gd name="connsiteY17" fmla="*/ 4847212 h 6229400"/>
                <a:gd name="connsiteX18" fmla="*/ 5075739 w 5769111"/>
                <a:gd name="connsiteY18" fmla="*/ 4705346 h 6229400"/>
                <a:gd name="connsiteX19" fmla="*/ 5759930 w 5769111"/>
                <a:gd name="connsiteY19" fmla="*/ 4166809 h 6229400"/>
                <a:gd name="connsiteX20" fmla="*/ 5769111 w 5769111"/>
                <a:gd name="connsiteY20" fmla="*/ 4157764 h 6229400"/>
                <a:gd name="connsiteX21" fmla="*/ 5769111 w 5769111"/>
                <a:gd name="connsiteY21" fmla="*/ 5074612 h 6229400"/>
                <a:gd name="connsiteX22" fmla="*/ 5636252 w 5769111"/>
                <a:gd name="connsiteY22" fmla="*/ 5174208 h 6229400"/>
                <a:gd name="connsiteX23" fmla="*/ 5334922 w 5769111"/>
                <a:gd name="connsiteY23" fmla="*/ 5394528 h 6229400"/>
                <a:gd name="connsiteX24" fmla="*/ 3369727 w 5769111"/>
                <a:gd name="connsiteY24" fmla="*/ 6229400 h 6229400"/>
                <a:gd name="connsiteX25" fmla="*/ 771046 w 5769111"/>
                <a:gd name="connsiteY25" fmla="*/ 4817913 h 6229400"/>
                <a:gd name="connsiteX26" fmla="*/ 0 w 5769111"/>
                <a:gd name="connsiteY26" fmla="*/ 3263748 h 6229400"/>
                <a:gd name="connsiteX27" fmla="*/ 3882695 w 5769111"/>
                <a:gd name="connsiteY27" fmla="*/ 0 h 622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769111" h="6229400">
                  <a:moveTo>
                    <a:pt x="3882695" y="0"/>
                  </a:moveTo>
                  <a:cubicBezTo>
                    <a:pt x="4601253" y="0"/>
                    <a:pt x="5210727" y="205477"/>
                    <a:pt x="5691883" y="557381"/>
                  </a:cubicBezTo>
                  <a:lnTo>
                    <a:pt x="5769111" y="620523"/>
                  </a:lnTo>
                  <a:lnTo>
                    <a:pt x="5769111" y="1675390"/>
                  </a:lnTo>
                  <a:lnTo>
                    <a:pt x="5711488" y="1585205"/>
                  </a:lnTo>
                  <a:cubicBezTo>
                    <a:pt x="5665942" y="1521390"/>
                    <a:pt x="5617428" y="1460432"/>
                    <a:pt x="5566027" y="1402571"/>
                  </a:cubicBezTo>
                  <a:cubicBezTo>
                    <a:pt x="5367411" y="1179058"/>
                    <a:pt x="5129563" y="1005460"/>
                    <a:pt x="4858734" y="886639"/>
                  </a:cubicBezTo>
                  <a:cubicBezTo>
                    <a:pt x="4568779" y="759363"/>
                    <a:pt x="4240327" y="694858"/>
                    <a:pt x="3882695" y="694858"/>
                  </a:cubicBezTo>
                  <a:cubicBezTo>
                    <a:pt x="3504835" y="694858"/>
                    <a:pt x="3105151" y="767471"/>
                    <a:pt x="2727046" y="905053"/>
                  </a:cubicBezTo>
                  <a:cubicBezTo>
                    <a:pt x="2352985" y="1041013"/>
                    <a:pt x="1996826" y="1241132"/>
                    <a:pt x="1697186" y="1483638"/>
                  </a:cubicBezTo>
                  <a:cubicBezTo>
                    <a:pt x="1397913" y="1725796"/>
                    <a:pt x="1153199" y="2012308"/>
                    <a:pt x="989279" y="2312139"/>
                  </a:cubicBezTo>
                  <a:cubicBezTo>
                    <a:pt x="820946" y="2620077"/>
                    <a:pt x="735615" y="2940290"/>
                    <a:pt x="735615" y="3263863"/>
                  </a:cubicBezTo>
                  <a:cubicBezTo>
                    <a:pt x="735615" y="3573074"/>
                    <a:pt x="863980" y="3752464"/>
                    <a:pt x="1154424" y="4128614"/>
                  </a:cubicBezTo>
                  <a:cubicBezTo>
                    <a:pt x="1227127" y="4222767"/>
                    <a:pt x="1302282" y="4320162"/>
                    <a:pt x="1379768" y="4427981"/>
                  </a:cubicBezTo>
                  <a:cubicBezTo>
                    <a:pt x="1653784" y="4809458"/>
                    <a:pt x="1934912" y="5080685"/>
                    <a:pt x="2239456" y="5256947"/>
                  </a:cubicBezTo>
                  <a:cubicBezTo>
                    <a:pt x="2562268" y="5443863"/>
                    <a:pt x="2932037" y="5534658"/>
                    <a:pt x="3369727" y="5534658"/>
                  </a:cubicBezTo>
                  <a:cubicBezTo>
                    <a:pt x="3618120" y="5534658"/>
                    <a:pt x="3849103" y="5478491"/>
                    <a:pt x="4096760" y="5357817"/>
                  </a:cubicBezTo>
                  <a:cubicBezTo>
                    <a:pt x="4351037" y="5233901"/>
                    <a:pt x="4602740" y="5053238"/>
                    <a:pt x="4881905" y="4847212"/>
                  </a:cubicBezTo>
                  <a:cubicBezTo>
                    <a:pt x="4947375" y="4798920"/>
                    <a:pt x="5012599" y="4751322"/>
                    <a:pt x="5075739" y="4705346"/>
                  </a:cubicBezTo>
                  <a:cubicBezTo>
                    <a:pt x="5327320" y="4521990"/>
                    <a:pt x="5568418" y="4346256"/>
                    <a:pt x="5759930" y="4166809"/>
                  </a:cubicBezTo>
                  <a:lnTo>
                    <a:pt x="5769111" y="4157764"/>
                  </a:lnTo>
                  <a:lnTo>
                    <a:pt x="5769111" y="5074612"/>
                  </a:lnTo>
                  <a:lnTo>
                    <a:pt x="5636252" y="5174208"/>
                  </a:lnTo>
                  <a:cubicBezTo>
                    <a:pt x="5537051" y="5246835"/>
                    <a:pt x="5436100" y="5319845"/>
                    <a:pt x="5334922" y="5394528"/>
                  </a:cubicBezTo>
                  <a:cubicBezTo>
                    <a:pt x="4745327" y="5829741"/>
                    <a:pt x="4177309" y="6229400"/>
                    <a:pt x="3369727" y="6229400"/>
                  </a:cubicBezTo>
                  <a:cubicBezTo>
                    <a:pt x="2172147" y="6229400"/>
                    <a:pt x="1394603" y="5686137"/>
                    <a:pt x="771046" y="4817913"/>
                  </a:cubicBezTo>
                  <a:cubicBezTo>
                    <a:pt x="396864" y="4297000"/>
                    <a:pt x="0" y="3939728"/>
                    <a:pt x="0" y="3263748"/>
                  </a:cubicBezTo>
                  <a:cubicBezTo>
                    <a:pt x="0" y="1461170"/>
                    <a:pt x="1955141" y="0"/>
                    <a:pt x="3882695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Graphic 5" descr="Chat">
            <a:extLst>
              <a:ext uri="{FF2B5EF4-FFF2-40B4-BE49-F238E27FC236}">
                <a16:creationId xmlns:a16="http://schemas.microsoft.com/office/drawing/2014/main" id="{F770A7BC-8D6F-7ED1-203B-D76E63DD1F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21726" y="1629089"/>
            <a:ext cx="3620021" cy="362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5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365B81-46C8-13B6-4748-4EBD4EECD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865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Back to the Future Delorean Time Machine Print - Etsy">
            <a:extLst>
              <a:ext uri="{FF2B5EF4-FFF2-40B4-BE49-F238E27FC236}">
                <a16:creationId xmlns:a16="http://schemas.microsoft.com/office/drawing/2014/main" id="{7EF78733-4B3B-C03B-160D-0F99EFFF30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" b="8424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4F7B09-5DB2-CDFB-C423-48FA046D4ADC}"/>
              </a:ext>
            </a:extLst>
          </p:cNvPr>
          <p:cNvSpPr txBox="1"/>
          <p:nvPr/>
        </p:nvSpPr>
        <p:spPr>
          <a:xfrm>
            <a:off x="805968" y="5140172"/>
            <a:ext cx="26789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32051716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group of people talking&#10;&#10;Description automatically generated">
            <a:extLst>
              <a:ext uri="{FF2B5EF4-FFF2-40B4-BE49-F238E27FC236}">
                <a16:creationId xmlns:a16="http://schemas.microsoft.com/office/drawing/2014/main" id="{02917F9B-2824-6447-56F7-66BCB6389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064" y="457200"/>
            <a:ext cx="9471871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295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6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8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0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F1E806E-8CE5-6E27-B841-D2A58C3DE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735" y="457200"/>
            <a:ext cx="808653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274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9FFE63-B31C-39F4-F5DE-5FAED0DFC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148928"/>
            <a:ext cx="11619049" cy="65317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086EE24-5A97-D0AA-55CF-18352A615269}"/>
              </a:ext>
            </a:extLst>
          </p:cNvPr>
          <p:cNvSpPr txBox="1"/>
          <p:nvPr/>
        </p:nvSpPr>
        <p:spPr>
          <a:xfrm>
            <a:off x="5610688" y="5291092"/>
            <a:ext cx="54670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Working From Home</a:t>
            </a:r>
          </a:p>
        </p:txBody>
      </p:sp>
    </p:spTree>
    <p:extLst>
      <p:ext uri="{BB962C8B-B14F-4D97-AF65-F5344CB8AC3E}">
        <p14:creationId xmlns:p14="http://schemas.microsoft.com/office/powerpoint/2010/main" val="41966540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EB20D-3328-30B8-50C6-5E3A457391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" r="1" b="1"/>
          <a:stretch/>
        </p:blipFill>
        <p:spPr>
          <a:xfrm>
            <a:off x="-133145" y="8300"/>
            <a:ext cx="12191980" cy="68662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EC3D20-9D75-9A2C-1577-52987A4E80A2}"/>
              </a:ext>
            </a:extLst>
          </p:cNvPr>
          <p:cNvSpPr txBox="1"/>
          <p:nvPr/>
        </p:nvSpPr>
        <p:spPr>
          <a:xfrm>
            <a:off x="2769832" y="4589756"/>
            <a:ext cx="605736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/>
              <a:t>Essential Soft Skills</a:t>
            </a:r>
          </a:p>
        </p:txBody>
      </p:sp>
    </p:spTree>
    <p:extLst>
      <p:ext uri="{BB962C8B-B14F-4D97-AF65-F5344CB8AC3E}">
        <p14:creationId xmlns:p14="http://schemas.microsoft.com/office/powerpoint/2010/main" val="1423534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0D95EB-E7EE-62A8-0BE1-FC55D15A56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268" y="643466"/>
            <a:ext cx="1017546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57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9B3B188-E278-213F-E18E-A6B9DE342AEE}"/>
              </a:ext>
            </a:extLst>
          </p:cNvPr>
          <p:cNvSpPr txBox="1"/>
          <p:nvPr/>
        </p:nvSpPr>
        <p:spPr>
          <a:xfrm>
            <a:off x="132990" y="1373428"/>
            <a:ext cx="6933459" cy="41111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indent="-4572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</a:pPr>
            <a:r>
              <a:rPr lang="en-US" sz="3200"/>
              <a:t>VERBAL  COMMUNICATION </a:t>
            </a:r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Font typeface="Courier New" panose="02070309020205020404" pitchFamily="49" charset="0"/>
              <a:buChar char="o"/>
            </a:pPr>
            <a:endParaRPr lang="en-US" sz="2000"/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r>
              <a:rPr lang="en-US" sz="2400" b="1"/>
              <a:t>Interaction with people</a:t>
            </a:r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endParaRPr lang="en-US" sz="2000"/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r>
              <a:rPr lang="en-US" sz="2400" b="1"/>
              <a:t>Face-to-face</a:t>
            </a:r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endParaRPr lang="en-US" sz="2000"/>
          </a:p>
          <a:p>
            <a:pPr marL="1143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r>
              <a:rPr lang="en-US" sz="2400" b="1"/>
              <a:t>Key components are sound, words, speaking and  language                                  </a:t>
            </a:r>
          </a:p>
          <a:p>
            <a:pPr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</a:pPr>
            <a:r>
              <a:rPr lang="en-US" sz="2400" b="1"/>
              <a:t>      </a:t>
            </a:r>
            <a:endParaRPr lang="en-US" sz="2000"/>
          </a:p>
          <a:p>
            <a:pPr marL="342900" indent="-342900">
              <a:lnSpc>
                <a:spcPct val="90000"/>
              </a:lnSpc>
              <a:spcAft>
                <a:spcPts val="600"/>
              </a:spcAft>
              <a:buClr>
                <a:schemeClr val="accent2"/>
              </a:buClr>
              <a:buSzPct val="110000"/>
              <a:buFont typeface="Courier New" panose="02070309020205020404" pitchFamily="49" charset="0"/>
              <a:buChar char="o"/>
            </a:pPr>
            <a:r>
              <a:rPr lang="en-US" sz="2400" b="1"/>
              <a:t>Over 3000 languages spoken in the world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4" name="Picture 3" descr="Working space background">
            <a:extLst>
              <a:ext uri="{FF2B5EF4-FFF2-40B4-BE49-F238E27FC236}">
                <a16:creationId xmlns:a16="http://schemas.microsoft.com/office/drawing/2014/main" id="{44488B43-1811-8AB5-56BC-22B59885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407" r="-1" b="-1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881384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80A1EE-42E8-FB1B-F138-E5FDAC3EAF9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014"/>
          <a:stretch/>
        </p:blipFill>
        <p:spPr>
          <a:xfrm>
            <a:off x="811813" y="457200"/>
            <a:ext cx="1056837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865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B6F3C4-7034-6EC1-A814-7C1C93400E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47" b="19983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031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087C13-4CA9-5C1A-C1AE-87E5FDF637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11" b="22103"/>
          <a:stretch/>
        </p:blipFill>
        <p:spPr>
          <a:xfrm>
            <a:off x="811813" y="457200"/>
            <a:ext cx="1056837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670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B97BE6-1F3C-6587-BEE4-B43D6C47B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5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26176824-7946-6969-3841-DD5C101DF4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-7622"/>
            <a:ext cx="12192000" cy="6894986"/>
            <a:chOff x="0" y="-7622"/>
            <a:chExt cx="12192000" cy="689498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5675077-BFF1-36B0-EA6D-B4599DBA72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0" y="-7621"/>
              <a:ext cx="12192000" cy="6887364"/>
            </a:xfrm>
            <a:prstGeom prst="rect">
              <a:avLst/>
            </a:prstGeom>
            <a:gradFill>
              <a:gsLst>
                <a:gs pos="8000">
                  <a:schemeClr val="accent5"/>
                </a:gs>
                <a:gs pos="100000">
                  <a:schemeClr val="accent2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637796C-75D6-BAA5-036C-0E9E7F85B7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9" y="0"/>
              <a:ext cx="8216919" cy="6887364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  <a:alpha val="79000"/>
                  </a:schemeClr>
                </a:gs>
                <a:gs pos="40000">
                  <a:schemeClr val="accent5">
                    <a:lumMod val="60000"/>
                    <a:lumOff val="40000"/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BFBD50A-DBB5-04FA-45B9-183C84E4C9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739978" y="-7622"/>
              <a:ext cx="8451623" cy="6887367"/>
            </a:xfrm>
            <a:prstGeom prst="rect">
              <a:avLst/>
            </a:prstGeom>
            <a:gradFill>
              <a:gsLst>
                <a:gs pos="0">
                  <a:schemeClr val="accent5">
                    <a:lumMod val="75000"/>
                    <a:alpha val="67000"/>
                  </a:schemeClr>
                </a:gs>
                <a:gs pos="60000">
                  <a:schemeClr val="accent5">
                    <a:alpha val="0"/>
                  </a:schemeClr>
                </a:gs>
              </a:gsLst>
              <a:lin ang="11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2659E1E-0E9F-DC4F-40A9-CFA17EDF78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8217318" y="7059"/>
              <a:ext cx="3974283" cy="6872683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alpha val="64000"/>
                  </a:schemeClr>
                </a:gs>
                <a:gs pos="41000">
                  <a:schemeClr val="accent2">
                    <a:alpha val="0"/>
                  </a:schemeClr>
                </a:gs>
              </a:gsLst>
              <a:lin ang="1200000" scaled="0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pic>
        <p:nvPicPr>
          <p:cNvPr id="3" name="Picture 2" descr="A sign on a building&#10;&#10;Description automatically generated">
            <a:extLst>
              <a:ext uri="{FF2B5EF4-FFF2-40B4-BE49-F238E27FC236}">
                <a16:creationId xmlns:a16="http://schemas.microsoft.com/office/drawing/2014/main" id="{4273516F-15B7-3259-5CEF-F43610ED76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4" r="1" b="8109"/>
          <a:stretch/>
        </p:blipFill>
        <p:spPr>
          <a:xfrm>
            <a:off x="122716" y="115738"/>
            <a:ext cx="11938653" cy="6618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702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EB9B56-7085-7AEA-01B5-1823119E4CA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5014"/>
          <a:stretch/>
        </p:blipFill>
        <p:spPr>
          <a:xfrm>
            <a:off x="811813" y="457200"/>
            <a:ext cx="1056837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47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265DC2-536E-270D-54C0-E8FF8F89E6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2673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546096-180A-4B47-7B57-99313C0556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733" b="24997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74381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E9C50D-8CF6-FABD-9A1A-0AA21849F1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566" b="26164"/>
          <a:stretch/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0327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1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5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3E58C0-D037-3122-CD11-43AFDA15A6E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63" b="21151"/>
          <a:stretch/>
        </p:blipFill>
        <p:spPr>
          <a:xfrm>
            <a:off x="811813" y="457200"/>
            <a:ext cx="10568373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044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Person holding mouse">
            <a:extLst>
              <a:ext uri="{FF2B5EF4-FFF2-40B4-BE49-F238E27FC236}">
                <a16:creationId xmlns:a16="http://schemas.microsoft.com/office/drawing/2014/main" id="{AF658899-A33A-BDC2-2F63-EBC6C590134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224" r="1658" b="-1"/>
          <a:stretch/>
        </p:blipFill>
        <p:spPr>
          <a:xfrm>
            <a:off x="0" y="10"/>
            <a:ext cx="10888823" cy="685799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91297E5-D948-76DC-CB8E-7E7F3A120BC7}"/>
              </a:ext>
            </a:extLst>
          </p:cNvPr>
          <p:cNvSpPr txBox="1"/>
          <p:nvPr/>
        </p:nvSpPr>
        <p:spPr>
          <a:xfrm>
            <a:off x="6096000" y="2434201"/>
            <a:ext cx="5651241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/>
              <a:t>Contact Information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/>
              <a:t>Jerry Evans, DTM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>
                <a:hlinkClick r:id="rId3"/>
              </a:rPr>
              <a:t>jerry@theawardscompany.com</a:t>
            </a:r>
            <a:endParaRPr lang="en-US" sz="320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200"/>
              <a:t>Cell: 630-640-9219</a:t>
            </a:r>
            <a:endParaRPr lang="en-US" sz="3200" dirty="0"/>
          </a:p>
        </p:txBody>
      </p:sp>
      <p:pic>
        <p:nvPicPr>
          <p:cNvPr id="6" name="Picture 5" descr="A person in a suit smiling&#10;&#10;Description automatically generated">
            <a:extLst>
              <a:ext uri="{FF2B5EF4-FFF2-40B4-BE49-F238E27FC236}">
                <a16:creationId xmlns:a16="http://schemas.microsoft.com/office/drawing/2014/main" id="{9B896B18-3315-4643-D260-D10B404315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004" y="381564"/>
            <a:ext cx="1828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92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C005B5-1A3F-EC3A-E13F-262246296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RESOURCES</a:t>
            </a:r>
            <a:br>
              <a:rPr lang="en-US" sz="4000" dirty="0"/>
            </a:br>
            <a:endParaRPr lang="en-US" sz="4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7A11A2-65B7-4AD3-9122-ED1BFC118D9F}"/>
              </a:ext>
            </a:extLst>
          </p:cNvPr>
          <p:cNvSpPr txBox="1"/>
          <p:nvPr/>
        </p:nvSpPr>
        <p:spPr>
          <a:xfrm>
            <a:off x="1171851" y="1961965"/>
            <a:ext cx="815857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Crucial Communications - Gary Peterson </a:t>
            </a:r>
          </a:p>
          <a:p>
            <a:r>
              <a:rPr lang="en-US" dirty="0">
                <a:hlinkClick r:id="rId2"/>
              </a:rPr>
              <a:t>Crucial Communication: Control Difficult Workplace Conversations Using Essential Dialogue Tools to Achieve Positive Results More Often: Peterson, Gary: 9798594245280: Amazon.com: Books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Crucial Conversations –Kerry Patterson, Joseph </a:t>
            </a:r>
            <a:r>
              <a:rPr lang="en-US" b="1" dirty="0" err="1"/>
              <a:t>Grenny</a:t>
            </a:r>
            <a:r>
              <a:rPr lang="en-US" b="1" dirty="0"/>
              <a:t>, Ron McMillian, Al </a:t>
            </a:r>
            <a:r>
              <a:rPr lang="en-US" b="1" dirty="0" err="1"/>
              <a:t>Switzler</a:t>
            </a:r>
            <a:endParaRPr lang="en-US" b="1" dirty="0"/>
          </a:p>
          <a:p>
            <a:r>
              <a:rPr lang="en-US" dirty="0">
                <a:hlinkClick r:id="rId3"/>
              </a:rPr>
              <a:t>Crucial Conversations: Tools for Talking When Stakes are High, Third Edition: </a:t>
            </a:r>
            <a:r>
              <a:rPr lang="en-US" dirty="0" err="1">
                <a:hlinkClick r:id="rId3"/>
              </a:rPr>
              <a:t>Grenny</a:t>
            </a:r>
            <a:r>
              <a:rPr lang="en-US" dirty="0">
                <a:hlinkClick r:id="rId3"/>
              </a:rPr>
              <a:t>, Joseph, Patterson, Kerry, McMillan, Ron, </a:t>
            </a:r>
            <a:r>
              <a:rPr lang="en-US" dirty="0" err="1">
                <a:hlinkClick r:id="rId3"/>
              </a:rPr>
              <a:t>Switzler</a:t>
            </a:r>
            <a:r>
              <a:rPr lang="en-US" dirty="0">
                <a:hlinkClick r:id="rId3"/>
              </a:rPr>
              <a:t>, Al, Gregory, Emily: 9781260474213: Amazon.com: Books</a:t>
            </a:r>
            <a:endParaRPr lang="en-US" dirty="0"/>
          </a:p>
          <a:p>
            <a:endParaRPr lang="en-US" dirty="0"/>
          </a:p>
          <a:p>
            <a:r>
              <a:rPr lang="en-US" b="1" dirty="0"/>
              <a:t>Difficult Conversations – Douglas Stone, Bruce Patton, Sheila Heen</a:t>
            </a:r>
          </a:p>
          <a:p>
            <a:r>
              <a:rPr lang="en-US" dirty="0">
                <a:hlinkClick r:id="rId4"/>
              </a:rPr>
              <a:t>Difficult Conversations: How to Discuss... by Stone, Douglas (amazon.com)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267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person opening his shirt&#10;&#10;Description automatically generated">
            <a:extLst>
              <a:ext uri="{FF2B5EF4-FFF2-40B4-BE49-F238E27FC236}">
                <a16:creationId xmlns:a16="http://schemas.microsoft.com/office/drawing/2014/main" id="{B8FB9A8B-8BF4-5A52-3735-18336C220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367" y="457200"/>
            <a:ext cx="8371266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587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6E61B563-A4B2-5783-81AF-A2A053D747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5352229"/>
            <a:ext cx="12192000" cy="1519356"/>
            <a:chOff x="0" y="-29768"/>
            <a:chExt cx="12202174" cy="151935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0633BBC-8C60-7DC4-F0CC-CE32251096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CC98078-F2A2-725C-ED61-320B63B695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9289101" y="-1429602"/>
              <a:ext cx="1507122" cy="4319024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1CD4C03-24F0-57A9-530E-8F2ABABDC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2880884" y="-2910652"/>
              <a:ext cx="1519356" cy="7281123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  <a:alpha val="70000"/>
                  </a:schemeClr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2CB8136-0AF5-3376-91A6-B0196282D0A7}"/>
              </a:ext>
            </a:extLst>
          </p:cNvPr>
          <p:cNvSpPr txBox="1"/>
          <p:nvPr/>
        </p:nvSpPr>
        <p:spPr>
          <a:xfrm>
            <a:off x="527732" y="5506567"/>
            <a:ext cx="10053182" cy="9139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Power of Crucial Communication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                                                                           Jerry Evans, DTM</a:t>
            </a:r>
            <a:endParaRPr lang="en-US" sz="3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 descr="Colourful network cables">
            <a:extLst>
              <a:ext uri="{FF2B5EF4-FFF2-40B4-BE49-F238E27FC236}">
                <a16:creationId xmlns:a16="http://schemas.microsoft.com/office/drawing/2014/main" id="{5DF2EF76-DA2E-56AD-5D99-61A965F485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00" b="28333"/>
          <a:stretch/>
        </p:blipFill>
        <p:spPr>
          <a:xfrm>
            <a:off x="2" y="-77136"/>
            <a:ext cx="12191998" cy="5352218"/>
          </a:xfrm>
          <a:prstGeom prst="rect">
            <a:avLst/>
          </a:prstGeom>
        </p:spPr>
      </p:pic>
      <p:pic>
        <p:nvPicPr>
          <p:cNvPr id="5" name="Picture 4" descr="A person in a suit smiling&#10;&#10;Description automatically generated">
            <a:extLst>
              <a:ext uri="{FF2B5EF4-FFF2-40B4-BE49-F238E27FC236}">
                <a16:creationId xmlns:a16="http://schemas.microsoft.com/office/drawing/2014/main" id="{F0281568-9E29-F635-40E5-56BF84098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72" y="506851"/>
            <a:ext cx="3032449" cy="454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2" name="Rectangle 4111">
            <a:extLst>
              <a:ext uri="{FF2B5EF4-FFF2-40B4-BE49-F238E27FC236}">
                <a16:creationId xmlns:a16="http://schemas.microsoft.com/office/drawing/2014/main" id="{9E90EB45-EEE9-4563-8179-65EF62AE09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4E4E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 descr="Crucial Communication: Control Difficult Workplace Conversations Using  Essential Dialogue Tools to Achieve Positive Results More Often: Peterson,  Gary: 9798594245280: Amazon.com: Books">
            <a:extLst>
              <a:ext uri="{FF2B5EF4-FFF2-40B4-BE49-F238E27FC236}">
                <a16:creationId xmlns:a16="http://schemas.microsoft.com/office/drawing/2014/main" id="{BF7623DB-4DC3-8305-4235-3C9C22A5AA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7959" y="643467"/>
            <a:ext cx="3649048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23" name="Rectangle 4113">
            <a:extLst>
              <a:ext uri="{FF2B5EF4-FFF2-40B4-BE49-F238E27FC236}">
                <a16:creationId xmlns:a16="http://schemas.microsoft.com/office/drawing/2014/main" id="{23D0EF74-AD1E-4FD9-914D-8EC9058EB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rucial Conversations Tools for Talking... by: Kerry Patterson -  9780071772204 | RedShelf">
            <a:extLst>
              <a:ext uri="{FF2B5EF4-FFF2-40B4-BE49-F238E27FC236}">
                <a16:creationId xmlns:a16="http://schemas.microsoft.com/office/drawing/2014/main" id="{F776F3EB-EBF6-582F-EE4B-64874911D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8065" y="643467"/>
            <a:ext cx="3382901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5315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6">
            <a:extLst>
              <a:ext uri="{FF2B5EF4-FFF2-40B4-BE49-F238E27FC236}">
                <a16:creationId xmlns:a16="http://schemas.microsoft.com/office/drawing/2014/main" id="{9C6777B5-64F4-4200-B099-34168B69F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592292-B995-70DD-9EA1-5909F34DAB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846"/>
          <a:stretch/>
        </p:blipFill>
        <p:spPr>
          <a:xfrm>
            <a:off x="20" y="10"/>
            <a:ext cx="12191980" cy="6095990"/>
          </a:xfrm>
          <a:custGeom>
            <a:avLst/>
            <a:gdLst/>
            <a:ahLst/>
            <a:cxnLst/>
            <a:rect l="l" t="t" r="r" b="b"/>
            <a:pathLst>
              <a:path w="12192000" h="6096000">
                <a:moveTo>
                  <a:pt x="7230262" y="5906862"/>
                </a:moveTo>
                <a:lnTo>
                  <a:pt x="7197115" y="5913338"/>
                </a:lnTo>
                <a:lnTo>
                  <a:pt x="7214545" y="5911744"/>
                </a:lnTo>
                <a:cubicBezTo>
                  <a:pt x="7220308" y="5910958"/>
                  <a:pt x="7225785" y="5909624"/>
                  <a:pt x="7230262" y="5906862"/>
                </a:cubicBezTo>
                <a:close/>
                <a:moveTo>
                  <a:pt x="7009120" y="5850263"/>
                </a:moveTo>
                <a:lnTo>
                  <a:pt x="7021563" y="5861355"/>
                </a:lnTo>
                <a:lnTo>
                  <a:pt x="7021563" y="5861354"/>
                </a:lnTo>
                <a:close/>
                <a:moveTo>
                  <a:pt x="7768443" y="5742074"/>
                </a:moveTo>
                <a:lnTo>
                  <a:pt x="7768443" y="5742075"/>
                </a:lnTo>
                <a:lnTo>
                  <a:pt x="7792447" y="5764553"/>
                </a:lnTo>
                <a:cubicBezTo>
                  <a:pt x="7785969" y="5758457"/>
                  <a:pt x="7779301" y="5752361"/>
                  <a:pt x="7768443" y="5742074"/>
                </a:cubicBezTo>
                <a:close/>
                <a:moveTo>
                  <a:pt x="4038748" y="5739955"/>
                </a:moveTo>
                <a:lnTo>
                  <a:pt x="4030517" y="5751599"/>
                </a:lnTo>
                <a:cubicBezTo>
                  <a:pt x="4026230" y="5759505"/>
                  <a:pt x="4021242" y="5765745"/>
                  <a:pt x="4015609" y="5770450"/>
                </a:cubicBezTo>
                <a:lnTo>
                  <a:pt x="3996845" y="5780104"/>
                </a:lnTo>
                <a:cubicBezTo>
                  <a:pt x="4010562" y="5776555"/>
                  <a:pt x="4021944" y="5767411"/>
                  <a:pt x="4030518" y="5751599"/>
                </a:cubicBezTo>
                <a:close/>
                <a:moveTo>
                  <a:pt x="6245343" y="5736549"/>
                </a:moveTo>
                <a:lnTo>
                  <a:pt x="6274406" y="5743345"/>
                </a:lnTo>
                <a:lnTo>
                  <a:pt x="6291247" y="5749662"/>
                </a:lnTo>
                <a:lnTo>
                  <a:pt x="6291385" y="5749714"/>
                </a:lnTo>
                <a:lnTo>
                  <a:pt x="6306284" y="5755552"/>
                </a:lnTo>
                <a:lnTo>
                  <a:pt x="6308075" y="5755968"/>
                </a:lnTo>
                <a:lnTo>
                  <a:pt x="6313855" y="5758133"/>
                </a:lnTo>
                <a:cubicBezTo>
                  <a:pt x="6321454" y="5760521"/>
                  <a:pt x="6329151" y="5762258"/>
                  <a:pt x="6337048" y="5762696"/>
                </a:cubicBezTo>
                <a:lnTo>
                  <a:pt x="6308075" y="5755968"/>
                </a:lnTo>
                <a:lnTo>
                  <a:pt x="6291385" y="5749714"/>
                </a:lnTo>
                <a:lnTo>
                  <a:pt x="6276197" y="5743764"/>
                </a:lnTo>
                <a:lnTo>
                  <a:pt x="6274406" y="5743345"/>
                </a:lnTo>
                <a:lnTo>
                  <a:pt x="6268613" y="5741171"/>
                </a:lnTo>
                <a:cubicBezTo>
                  <a:pt x="6260996" y="5738770"/>
                  <a:pt x="6253273" y="5737013"/>
                  <a:pt x="6245343" y="5736549"/>
                </a:cubicBezTo>
                <a:close/>
                <a:moveTo>
                  <a:pt x="6558837" y="5706717"/>
                </a:moveTo>
                <a:cubicBezTo>
                  <a:pt x="6548970" y="5706068"/>
                  <a:pt x="6539355" y="5706473"/>
                  <a:pt x="6529984" y="5708163"/>
                </a:cubicBezTo>
                <a:lnTo>
                  <a:pt x="6589207" y="5711593"/>
                </a:lnTo>
                <a:cubicBezTo>
                  <a:pt x="6578825" y="5709068"/>
                  <a:pt x="6568705" y="5707366"/>
                  <a:pt x="6558837" y="5706717"/>
                </a:cubicBezTo>
                <a:close/>
                <a:moveTo>
                  <a:pt x="4834454" y="5646059"/>
                </a:moveTo>
                <a:cubicBezTo>
                  <a:pt x="4849504" y="5662538"/>
                  <a:pt x="4866316" y="5668776"/>
                  <a:pt x="4883986" y="5670301"/>
                </a:cubicBezTo>
                <a:lnTo>
                  <a:pt x="4858238" y="5663787"/>
                </a:lnTo>
                <a:cubicBezTo>
                  <a:pt x="4849945" y="5659978"/>
                  <a:pt x="4841980" y="5654298"/>
                  <a:pt x="4834454" y="5646059"/>
                </a:cubicBezTo>
                <a:close/>
                <a:moveTo>
                  <a:pt x="5056443" y="5643725"/>
                </a:moveTo>
                <a:lnTo>
                  <a:pt x="5072588" y="5644505"/>
                </a:lnTo>
                <a:cubicBezTo>
                  <a:pt x="5078053" y="5645963"/>
                  <a:pt x="5083590" y="5648726"/>
                  <a:pt x="5089162" y="5653107"/>
                </a:cubicBezTo>
                <a:cubicBezTo>
                  <a:pt x="5078019" y="5644344"/>
                  <a:pt x="5067015" y="5642058"/>
                  <a:pt x="5056443" y="5643725"/>
                </a:cubicBezTo>
                <a:close/>
                <a:moveTo>
                  <a:pt x="739852" y="5343843"/>
                </a:moveTo>
                <a:cubicBezTo>
                  <a:pt x="733899" y="5350392"/>
                  <a:pt x="728660" y="5358013"/>
                  <a:pt x="724278" y="5365062"/>
                </a:cubicBezTo>
                <a:cubicBezTo>
                  <a:pt x="719849" y="5372206"/>
                  <a:pt x="714527" y="5377552"/>
                  <a:pt x="708621" y="5381222"/>
                </a:cubicBezTo>
                <a:lnTo>
                  <a:pt x="691439" y="5386697"/>
                </a:lnTo>
                <a:lnTo>
                  <a:pt x="708622" y="5381222"/>
                </a:lnTo>
                <a:cubicBezTo>
                  <a:pt x="714527" y="5377552"/>
                  <a:pt x="719849" y="5372206"/>
                  <a:pt x="724279" y="5365062"/>
                </a:cubicBezTo>
                <a:cubicBezTo>
                  <a:pt x="728660" y="5358013"/>
                  <a:pt x="733899" y="5350392"/>
                  <a:pt x="739852" y="5343843"/>
                </a:cubicBezTo>
                <a:close/>
                <a:moveTo>
                  <a:pt x="8934151" y="5275333"/>
                </a:moveTo>
                <a:cubicBezTo>
                  <a:pt x="8940248" y="5280573"/>
                  <a:pt x="8947058" y="5285906"/>
                  <a:pt x="8954249" y="5290264"/>
                </a:cubicBezTo>
                <a:lnTo>
                  <a:pt x="8962389" y="5293563"/>
                </a:lnTo>
                <a:lnTo>
                  <a:pt x="8954250" y="5290264"/>
                </a:lnTo>
                <a:cubicBezTo>
                  <a:pt x="8947058" y="5285906"/>
                  <a:pt x="8940248" y="5280573"/>
                  <a:pt x="8934151" y="5275333"/>
                </a:cubicBezTo>
                <a:close/>
                <a:moveTo>
                  <a:pt x="2314816" y="5273737"/>
                </a:moveTo>
                <a:cubicBezTo>
                  <a:pt x="2309720" y="5274714"/>
                  <a:pt x="2304339" y="5276762"/>
                  <a:pt x="2300909" y="5279143"/>
                </a:cubicBezTo>
                <a:cubicBezTo>
                  <a:pt x="2267856" y="5302385"/>
                  <a:pt x="2242281" y="5314291"/>
                  <a:pt x="2216515" y="5314887"/>
                </a:cubicBezTo>
                <a:cubicBezTo>
                  <a:pt x="2242281" y="5314291"/>
                  <a:pt x="2267856" y="5302385"/>
                  <a:pt x="2300910" y="5279143"/>
                </a:cubicBezTo>
                <a:close/>
                <a:moveTo>
                  <a:pt x="1916629" y="5252000"/>
                </a:moveTo>
                <a:lnTo>
                  <a:pt x="1907132" y="5255330"/>
                </a:lnTo>
                <a:lnTo>
                  <a:pt x="1866619" y="5265015"/>
                </a:lnTo>
                <a:lnTo>
                  <a:pt x="1907133" y="5255330"/>
                </a:lnTo>
                <a:close/>
                <a:moveTo>
                  <a:pt x="2058204" y="5241232"/>
                </a:moveTo>
                <a:cubicBezTo>
                  <a:pt x="2076636" y="5242946"/>
                  <a:pt x="2095174" y="5243803"/>
                  <a:pt x="2108194" y="5255939"/>
                </a:cubicBezTo>
                <a:cubicBezTo>
                  <a:pt x="2095175" y="5243803"/>
                  <a:pt x="2076636" y="5242946"/>
                  <a:pt x="2058204" y="5241232"/>
                </a:cubicBezTo>
                <a:close/>
                <a:moveTo>
                  <a:pt x="0" y="0"/>
                </a:moveTo>
                <a:lnTo>
                  <a:pt x="12191456" y="0"/>
                </a:lnTo>
                <a:lnTo>
                  <a:pt x="12191456" y="873938"/>
                </a:lnTo>
                <a:lnTo>
                  <a:pt x="12192000" y="873938"/>
                </a:lnTo>
                <a:lnTo>
                  <a:pt x="12192000" y="3249107"/>
                </a:lnTo>
                <a:cubicBezTo>
                  <a:pt x="12192000" y="3264730"/>
                  <a:pt x="12192000" y="3274255"/>
                  <a:pt x="12192000" y="3283970"/>
                </a:cubicBezTo>
                <a:lnTo>
                  <a:pt x="12192000" y="3681702"/>
                </a:lnTo>
                <a:lnTo>
                  <a:pt x="12160947" y="3710323"/>
                </a:lnTo>
                <a:cubicBezTo>
                  <a:pt x="12118083" y="3731849"/>
                  <a:pt x="12072360" y="3751282"/>
                  <a:pt x="12026448" y="3770523"/>
                </a:cubicBezTo>
                <a:cubicBezTo>
                  <a:pt x="12013114" y="3776049"/>
                  <a:pt x="11998443" y="3779097"/>
                  <a:pt x="11986443" y="3786526"/>
                </a:cubicBezTo>
                <a:cubicBezTo>
                  <a:pt x="11931195" y="3820436"/>
                  <a:pt x="11877664" y="3857014"/>
                  <a:pt x="11821656" y="3889591"/>
                </a:cubicBezTo>
                <a:cubicBezTo>
                  <a:pt x="11763931" y="3923310"/>
                  <a:pt x="11712304" y="3963126"/>
                  <a:pt x="11672489" y="4017039"/>
                </a:cubicBezTo>
                <a:cubicBezTo>
                  <a:pt x="11635529" y="4067143"/>
                  <a:pt x="11599714" y="4118007"/>
                  <a:pt x="11562947" y="4168300"/>
                </a:cubicBezTo>
                <a:cubicBezTo>
                  <a:pt x="11553613" y="4181065"/>
                  <a:pt x="11545039" y="4196115"/>
                  <a:pt x="11532275" y="4204307"/>
                </a:cubicBezTo>
                <a:cubicBezTo>
                  <a:pt x="11505795" y="4221452"/>
                  <a:pt x="11476838" y="4235359"/>
                  <a:pt x="11448453" y="4249457"/>
                </a:cubicBezTo>
                <a:cubicBezTo>
                  <a:pt x="11424069" y="4261459"/>
                  <a:pt x="11398160" y="4270411"/>
                  <a:pt x="11374346" y="4283366"/>
                </a:cubicBezTo>
                <a:cubicBezTo>
                  <a:pt x="11355296" y="4293655"/>
                  <a:pt x="11338339" y="4307943"/>
                  <a:pt x="11320623" y="4320897"/>
                </a:cubicBezTo>
                <a:cubicBezTo>
                  <a:pt x="11305192" y="4332136"/>
                  <a:pt x="11288238" y="4341852"/>
                  <a:pt x="11275283" y="4355378"/>
                </a:cubicBezTo>
                <a:cubicBezTo>
                  <a:pt x="11243658" y="4388145"/>
                  <a:pt x="11211843" y="4420340"/>
                  <a:pt x="11172600" y="4444536"/>
                </a:cubicBezTo>
                <a:cubicBezTo>
                  <a:pt x="11133927" y="4468538"/>
                  <a:pt x="11097350" y="4495401"/>
                  <a:pt x="11058869" y="4519786"/>
                </a:cubicBezTo>
                <a:cubicBezTo>
                  <a:pt x="11021146" y="4543599"/>
                  <a:pt x="10987046" y="4569697"/>
                  <a:pt x="10967423" y="4611991"/>
                </a:cubicBezTo>
                <a:cubicBezTo>
                  <a:pt x="10958661" y="4630659"/>
                  <a:pt x="10946279" y="4651044"/>
                  <a:pt x="10929704" y="4661903"/>
                </a:cubicBezTo>
                <a:cubicBezTo>
                  <a:pt x="10906081" y="4677334"/>
                  <a:pt x="10876171" y="4682859"/>
                  <a:pt x="10850453" y="4696003"/>
                </a:cubicBezTo>
                <a:cubicBezTo>
                  <a:pt x="10820162" y="4711434"/>
                  <a:pt x="10785111" y="4724770"/>
                  <a:pt x="10764534" y="4749345"/>
                </a:cubicBezTo>
                <a:cubicBezTo>
                  <a:pt x="10746246" y="4771255"/>
                  <a:pt x="10727767" y="4788399"/>
                  <a:pt x="10703573" y="4802305"/>
                </a:cubicBezTo>
                <a:cubicBezTo>
                  <a:pt x="10686617" y="4812022"/>
                  <a:pt x="10674046" y="4829738"/>
                  <a:pt x="10656519" y="4837740"/>
                </a:cubicBezTo>
                <a:cubicBezTo>
                  <a:pt x="10633467" y="4848409"/>
                  <a:pt x="10610225" y="4856791"/>
                  <a:pt x="10590031" y="4873366"/>
                </a:cubicBezTo>
                <a:cubicBezTo>
                  <a:pt x="10569075" y="4890510"/>
                  <a:pt x="10545263" y="4904036"/>
                  <a:pt x="10523354" y="4920039"/>
                </a:cubicBezTo>
                <a:cubicBezTo>
                  <a:pt x="10511734" y="4928611"/>
                  <a:pt x="10502208" y="4939851"/>
                  <a:pt x="10490969" y="4948806"/>
                </a:cubicBezTo>
                <a:cubicBezTo>
                  <a:pt x="10470394" y="4965188"/>
                  <a:pt x="10449438" y="4981191"/>
                  <a:pt x="10428291" y="4996622"/>
                </a:cubicBezTo>
                <a:cubicBezTo>
                  <a:pt x="10407146" y="5012055"/>
                  <a:pt x="10386952" y="5029961"/>
                  <a:pt x="10363709" y="5041201"/>
                </a:cubicBezTo>
                <a:cubicBezTo>
                  <a:pt x="10324086" y="5060251"/>
                  <a:pt x="10280840" y="5071682"/>
                  <a:pt x="10242357" y="5092257"/>
                </a:cubicBezTo>
                <a:cubicBezTo>
                  <a:pt x="10203304" y="5113211"/>
                  <a:pt x="10166536" y="5139503"/>
                  <a:pt x="10131863" y="5167315"/>
                </a:cubicBezTo>
                <a:cubicBezTo>
                  <a:pt x="10104430" y="5189224"/>
                  <a:pt x="10078713" y="5210943"/>
                  <a:pt x="10044230" y="5222182"/>
                </a:cubicBezTo>
                <a:cubicBezTo>
                  <a:pt x="10024990" y="5228470"/>
                  <a:pt x="10004797" y="5242186"/>
                  <a:pt x="9993175" y="5258189"/>
                </a:cubicBezTo>
                <a:cubicBezTo>
                  <a:pt x="9968027" y="5293049"/>
                  <a:pt x="9935832" y="5317626"/>
                  <a:pt x="9899446" y="5338582"/>
                </a:cubicBezTo>
                <a:cubicBezTo>
                  <a:pt x="9850865" y="5366776"/>
                  <a:pt x="9802858" y="5395543"/>
                  <a:pt x="9754088" y="5423166"/>
                </a:cubicBezTo>
                <a:cubicBezTo>
                  <a:pt x="9725323" y="5439551"/>
                  <a:pt x="9696749" y="5456885"/>
                  <a:pt x="9666265" y="5468888"/>
                </a:cubicBezTo>
                <a:cubicBezTo>
                  <a:pt x="9603971" y="5493655"/>
                  <a:pt x="9540152" y="5514799"/>
                  <a:pt x="9477283" y="5537851"/>
                </a:cubicBezTo>
                <a:cubicBezTo>
                  <a:pt x="9456709" y="5545280"/>
                  <a:pt x="9437278" y="5555949"/>
                  <a:pt x="9416321" y="5562426"/>
                </a:cubicBezTo>
                <a:cubicBezTo>
                  <a:pt x="9393650" y="5569475"/>
                  <a:pt x="9369267" y="5571571"/>
                  <a:pt x="9346597" y="5578619"/>
                </a:cubicBezTo>
                <a:cubicBezTo>
                  <a:pt x="9308875" y="5590240"/>
                  <a:pt x="9272298" y="5605101"/>
                  <a:pt x="9234579" y="5616911"/>
                </a:cubicBezTo>
                <a:cubicBezTo>
                  <a:pt x="9161805" y="5639582"/>
                  <a:pt x="9088840" y="5661299"/>
                  <a:pt x="9015878" y="5682826"/>
                </a:cubicBezTo>
                <a:cubicBezTo>
                  <a:pt x="9000257" y="5687399"/>
                  <a:pt x="8983301" y="5687970"/>
                  <a:pt x="8967871" y="5692923"/>
                </a:cubicBezTo>
                <a:cubicBezTo>
                  <a:pt x="8926911" y="5706259"/>
                  <a:pt x="8886142" y="5720736"/>
                  <a:pt x="8845565" y="5735407"/>
                </a:cubicBezTo>
                <a:cubicBezTo>
                  <a:pt x="8820990" y="5744361"/>
                  <a:pt x="8796985" y="5755409"/>
                  <a:pt x="8772219" y="5763982"/>
                </a:cubicBezTo>
                <a:cubicBezTo>
                  <a:pt x="8752407" y="5770840"/>
                  <a:pt x="8732023" y="5776174"/>
                  <a:pt x="8711448" y="5780366"/>
                </a:cubicBezTo>
                <a:cubicBezTo>
                  <a:pt x="8693731" y="5783986"/>
                  <a:pt x="8675253" y="5783603"/>
                  <a:pt x="8657726" y="5787986"/>
                </a:cubicBezTo>
                <a:cubicBezTo>
                  <a:pt x="8610288" y="5799797"/>
                  <a:pt x="8563425" y="5813133"/>
                  <a:pt x="8516369" y="5825705"/>
                </a:cubicBezTo>
                <a:cubicBezTo>
                  <a:pt x="8497511" y="5830659"/>
                  <a:pt x="8478269" y="5834280"/>
                  <a:pt x="8459979" y="5840566"/>
                </a:cubicBezTo>
                <a:cubicBezTo>
                  <a:pt x="8411019" y="5857141"/>
                  <a:pt x="8362822" y="5875999"/>
                  <a:pt x="8313671" y="5891622"/>
                </a:cubicBezTo>
                <a:cubicBezTo>
                  <a:pt x="8272903" y="5904576"/>
                  <a:pt x="8230992" y="5913910"/>
                  <a:pt x="8189651" y="5925341"/>
                </a:cubicBezTo>
                <a:cubicBezTo>
                  <a:pt x="8172124" y="5930295"/>
                  <a:pt x="8155359" y="5937343"/>
                  <a:pt x="8137835" y="5941534"/>
                </a:cubicBezTo>
                <a:cubicBezTo>
                  <a:pt x="8098590" y="5951059"/>
                  <a:pt x="8058774" y="5959059"/>
                  <a:pt x="8019339" y="5968586"/>
                </a:cubicBezTo>
                <a:cubicBezTo>
                  <a:pt x="7996859" y="5974110"/>
                  <a:pt x="7975142" y="5984017"/>
                  <a:pt x="7952280" y="5987637"/>
                </a:cubicBezTo>
                <a:cubicBezTo>
                  <a:pt x="7897987" y="5996209"/>
                  <a:pt x="7843311" y="6002305"/>
                  <a:pt x="7788636" y="6009163"/>
                </a:cubicBezTo>
                <a:cubicBezTo>
                  <a:pt x="7732247" y="6016211"/>
                  <a:pt x="7676047" y="6023642"/>
                  <a:pt x="7619655" y="6029928"/>
                </a:cubicBezTo>
                <a:cubicBezTo>
                  <a:pt x="7588795" y="6033168"/>
                  <a:pt x="7557742" y="6033738"/>
                  <a:pt x="7526880" y="6036786"/>
                </a:cubicBezTo>
                <a:cubicBezTo>
                  <a:pt x="7499828" y="6039455"/>
                  <a:pt x="7472967" y="6044407"/>
                  <a:pt x="7445916" y="6047647"/>
                </a:cubicBezTo>
                <a:cubicBezTo>
                  <a:pt x="7422483" y="6050313"/>
                  <a:pt x="7398860" y="6051837"/>
                  <a:pt x="7375428" y="6054505"/>
                </a:cubicBezTo>
                <a:cubicBezTo>
                  <a:pt x="7337899" y="6058885"/>
                  <a:pt x="7300559" y="6063839"/>
                  <a:pt x="7263220" y="6068411"/>
                </a:cubicBezTo>
                <a:cubicBezTo>
                  <a:pt x="7247599" y="6070126"/>
                  <a:pt x="7231214" y="6074888"/>
                  <a:pt x="7216547" y="6072032"/>
                </a:cubicBezTo>
                <a:cubicBezTo>
                  <a:pt x="7179587" y="6064791"/>
                  <a:pt x="7143199" y="6066887"/>
                  <a:pt x="7106432" y="6071840"/>
                </a:cubicBezTo>
                <a:cubicBezTo>
                  <a:pt x="7093860" y="6073555"/>
                  <a:pt x="7080334" y="6073174"/>
                  <a:pt x="7068141" y="6069936"/>
                </a:cubicBezTo>
                <a:cubicBezTo>
                  <a:pt x="7043184" y="6063457"/>
                  <a:pt x="7018991" y="6054313"/>
                  <a:pt x="6994415" y="6046313"/>
                </a:cubicBezTo>
                <a:cubicBezTo>
                  <a:pt x="6991747" y="6045361"/>
                  <a:pt x="6988509" y="6045169"/>
                  <a:pt x="6985653" y="6044599"/>
                </a:cubicBezTo>
                <a:cubicBezTo>
                  <a:pt x="6969457" y="6041359"/>
                  <a:pt x="6953457" y="6038120"/>
                  <a:pt x="6937263" y="6035263"/>
                </a:cubicBezTo>
                <a:cubicBezTo>
                  <a:pt x="6928501" y="6033738"/>
                  <a:pt x="6919547" y="6033549"/>
                  <a:pt x="6910782" y="6032214"/>
                </a:cubicBezTo>
                <a:cubicBezTo>
                  <a:pt x="6876872" y="6026880"/>
                  <a:pt x="6839534" y="6035834"/>
                  <a:pt x="6810195" y="6012784"/>
                </a:cubicBezTo>
                <a:cubicBezTo>
                  <a:pt x="6791144" y="5997923"/>
                  <a:pt x="6772665" y="6001353"/>
                  <a:pt x="6752283" y="6003639"/>
                </a:cubicBezTo>
                <a:cubicBezTo>
                  <a:pt x="6736851" y="6005353"/>
                  <a:pt x="6721038" y="6004782"/>
                  <a:pt x="6705417" y="6004974"/>
                </a:cubicBezTo>
                <a:cubicBezTo>
                  <a:pt x="6677984" y="6005543"/>
                  <a:pt x="6650551" y="6005735"/>
                  <a:pt x="6623118" y="6006687"/>
                </a:cubicBezTo>
                <a:cubicBezTo>
                  <a:pt x="6614353" y="6007067"/>
                  <a:pt x="6605401" y="6011832"/>
                  <a:pt x="6596828" y="6011070"/>
                </a:cubicBezTo>
                <a:cubicBezTo>
                  <a:pt x="6557201" y="6007449"/>
                  <a:pt x="6517576" y="6001734"/>
                  <a:pt x="6477951" y="5998495"/>
                </a:cubicBezTo>
                <a:cubicBezTo>
                  <a:pt x="6455472" y="5996591"/>
                  <a:pt x="6432420" y="6000209"/>
                  <a:pt x="6410131" y="5997543"/>
                </a:cubicBezTo>
                <a:cubicBezTo>
                  <a:pt x="6384414" y="5994495"/>
                  <a:pt x="6359268" y="5986685"/>
                  <a:pt x="6333739" y="5981920"/>
                </a:cubicBezTo>
                <a:cubicBezTo>
                  <a:pt x="6326691" y="5980589"/>
                  <a:pt x="6318880" y="5982303"/>
                  <a:pt x="6311449" y="5982682"/>
                </a:cubicBezTo>
                <a:cubicBezTo>
                  <a:pt x="6303068" y="5983064"/>
                  <a:pt x="6294876" y="5983826"/>
                  <a:pt x="6286493" y="5984017"/>
                </a:cubicBezTo>
                <a:cubicBezTo>
                  <a:pt x="6260964" y="5984399"/>
                  <a:pt x="6235437" y="5983826"/>
                  <a:pt x="6209909" y="5985161"/>
                </a:cubicBezTo>
                <a:cubicBezTo>
                  <a:pt x="6194288" y="5985922"/>
                  <a:pt x="6177905" y="5993733"/>
                  <a:pt x="6163425" y="5990874"/>
                </a:cubicBezTo>
                <a:cubicBezTo>
                  <a:pt x="6133897" y="5985351"/>
                  <a:pt x="6104368" y="5997733"/>
                  <a:pt x="6074842" y="5987447"/>
                </a:cubicBezTo>
                <a:cubicBezTo>
                  <a:pt x="6065695" y="5984399"/>
                  <a:pt x="6053124" y="5992019"/>
                  <a:pt x="6042072" y="5992399"/>
                </a:cubicBezTo>
                <a:cubicBezTo>
                  <a:pt x="6014449" y="5993351"/>
                  <a:pt x="5986828" y="5993161"/>
                  <a:pt x="5959204" y="5992971"/>
                </a:cubicBezTo>
                <a:cubicBezTo>
                  <a:pt x="5934438" y="5992781"/>
                  <a:pt x="5908719" y="5995447"/>
                  <a:pt x="5884906" y="5990113"/>
                </a:cubicBezTo>
                <a:cubicBezTo>
                  <a:pt x="5859949" y="5984399"/>
                  <a:pt x="5837471" y="5985161"/>
                  <a:pt x="5813275" y="5991637"/>
                </a:cubicBezTo>
                <a:cubicBezTo>
                  <a:pt x="5796702" y="5996019"/>
                  <a:pt x="5779174" y="5996591"/>
                  <a:pt x="5762029" y="5997923"/>
                </a:cubicBezTo>
                <a:cubicBezTo>
                  <a:pt x="5743551" y="5999447"/>
                  <a:pt x="5723166" y="5995447"/>
                  <a:pt x="5706401" y="6001734"/>
                </a:cubicBezTo>
                <a:cubicBezTo>
                  <a:pt x="5656488" y="6020403"/>
                  <a:pt x="5605244" y="6024403"/>
                  <a:pt x="5553045" y="6024403"/>
                </a:cubicBezTo>
                <a:cubicBezTo>
                  <a:pt x="5543518" y="6024403"/>
                  <a:pt x="5533802" y="6021738"/>
                  <a:pt x="5524660" y="6018880"/>
                </a:cubicBezTo>
                <a:cubicBezTo>
                  <a:pt x="5471316" y="6001734"/>
                  <a:pt x="5417784" y="6003257"/>
                  <a:pt x="5363491" y="6013736"/>
                </a:cubicBezTo>
                <a:cubicBezTo>
                  <a:pt x="5352250" y="6016022"/>
                  <a:pt x="5339677" y="6016403"/>
                  <a:pt x="5328438" y="6014118"/>
                </a:cubicBezTo>
                <a:cubicBezTo>
                  <a:pt x="5296812" y="6007449"/>
                  <a:pt x="5266141" y="5996399"/>
                  <a:pt x="5234326" y="5991637"/>
                </a:cubicBezTo>
                <a:cubicBezTo>
                  <a:pt x="5181748" y="5983826"/>
                  <a:pt x="5136216" y="6010115"/>
                  <a:pt x="5089162" y="6027262"/>
                </a:cubicBezTo>
                <a:cubicBezTo>
                  <a:pt x="5044391" y="6043455"/>
                  <a:pt x="5006292" y="6080032"/>
                  <a:pt x="4953328" y="6071840"/>
                </a:cubicBezTo>
                <a:cubicBezTo>
                  <a:pt x="4947996" y="6071078"/>
                  <a:pt x="4942089" y="6076222"/>
                  <a:pt x="4936184" y="6077555"/>
                </a:cubicBezTo>
                <a:cubicBezTo>
                  <a:pt x="4919991" y="6081176"/>
                  <a:pt x="4903799" y="6085555"/>
                  <a:pt x="4887415" y="6087272"/>
                </a:cubicBezTo>
                <a:cubicBezTo>
                  <a:pt x="4867412" y="6089558"/>
                  <a:pt x="4847027" y="6088797"/>
                  <a:pt x="4827024" y="6090701"/>
                </a:cubicBezTo>
                <a:cubicBezTo>
                  <a:pt x="4814165" y="6091844"/>
                  <a:pt x="4801401" y="6093939"/>
                  <a:pt x="4788661" y="6095749"/>
                </a:cubicBezTo>
                <a:lnTo>
                  <a:pt x="4785776" y="6096000"/>
                </a:lnTo>
                <a:lnTo>
                  <a:pt x="4726469" y="6096000"/>
                </a:lnTo>
                <a:lnTo>
                  <a:pt x="4719697" y="6095130"/>
                </a:lnTo>
                <a:cubicBezTo>
                  <a:pt x="4709481" y="6092939"/>
                  <a:pt x="4699289" y="6090320"/>
                  <a:pt x="4689098" y="6088605"/>
                </a:cubicBezTo>
                <a:cubicBezTo>
                  <a:pt x="4660331" y="6083842"/>
                  <a:pt x="4628705" y="6085176"/>
                  <a:pt x="4603368" y="6072984"/>
                </a:cubicBezTo>
                <a:cubicBezTo>
                  <a:pt x="4576318" y="6060029"/>
                  <a:pt x="4550599" y="6054123"/>
                  <a:pt x="4522596" y="6058123"/>
                </a:cubicBezTo>
                <a:cubicBezTo>
                  <a:pt x="4513260" y="6059457"/>
                  <a:pt x="4501257" y="6067459"/>
                  <a:pt x="4497068" y="6075649"/>
                </a:cubicBezTo>
                <a:cubicBezTo>
                  <a:pt x="4487731" y="6093938"/>
                  <a:pt x="4474969" y="6097178"/>
                  <a:pt x="4457632" y="6090890"/>
                </a:cubicBezTo>
                <a:cubicBezTo>
                  <a:pt x="4442581" y="6085555"/>
                  <a:pt x="4424104" y="6082890"/>
                  <a:pt x="4413817" y="6072601"/>
                </a:cubicBezTo>
                <a:cubicBezTo>
                  <a:pt x="4384668" y="6043455"/>
                  <a:pt x="4347518" y="6042503"/>
                  <a:pt x="4311323" y="6034693"/>
                </a:cubicBezTo>
                <a:cubicBezTo>
                  <a:pt x="4289227" y="6029928"/>
                  <a:pt x="4268649" y="6029738"/>
                  <a:pt x="4246551" y="6032976"/>
                </a:cubicBezTo>
                <a:cubicBezTo>
                  <a:pt x="4198546" y="6040216"/>
                  <a:pt x="4151870" y="6029928"/>
                  <a:pt x="4105766" y="6016784"/>
                </a:cubicBezTo>
                <a:cubicBezTo>
                  <a:pt x="4075285" y="6008022"/>
                  <a:pt x="4044043" y="6002687"/>
                  <a:pt x="4013753" y="5993733"/>
                </a:cubicBezTo>
                <a:cubicBezTo>
                  <a:pt x="3991083" y="5986874"/>
                  <a:pt x="3968414" y="5978682"/>
                  <a:pt x="3947648" y="5967634"/>
                </a:cubicBezTo>
                <a:cubicBezTo>
                  <a:pt x="3917546" y="5951440"/>
                  <a:pt x="3891259" y="5927055"/>
                  <a:pt x="3852966" y="5933533"/>
                </a:cubicBezTo>
                <a:cubicBezTo>
                  <a:pt x="3819245" y="5939247"/>
                  <a:pt x="3788766" y="5927247"/>
                  <a:pt x="3757902" y="5915816"/>
                </a:cubicBezTo>
                <a:cubicBezTo>
                  <a:pt x="3735231" y="5907434"/>
                  <a:pt x="3712565" y="5898859"/>
                  <a:pt x="3689131" y="5893526"/>
                </a:cubicBezTo>
                <a:cubicBezTo>
                  <a:pt x="3661315" y="5887239"/>
                  <a:pt x="3629882" y="5889907"/>
                  <a:pt x="3605116" y="5878285"/>
                </a:cubicBezTo>
                <a:cubicBezTo>
                  <a:pt x="3579206" y="5866093"/>
                  <a:pt x="3557682" y="5874285"/>
                  <a:pt x="3534629" y="5877715"/>
                </a:cubicBezTo>
                <a:cubicBezTo>
                  <a:pt x="3497862" y="5883049"/>
                  <a:pt x="3461282" y="5892955"/>
                  <a:pt x="3424135" y="5880382"/>
                </a:cubicBezTo>
                <a:cubicBezTo>
                  <a:pt x="3378986" y="5865141"/>
                  <a:pt x="3334216" y="5848758"/>
                  <a:pt x="3288877" y="5834280"/>
                </a:cubicBezTo>
                <a:cubicBezTo>
                  <a:pt x="3271348" y="5828753"/>
                  <a:pt x="3252492" y="5826467"/>
                  <a:pt x="3234202" y="5823991"/>
                </a:cubicBezTo>
                <a:cubicBezTo>
                  <a:pt x="3216867" y="5821895"/>
                  <a:pt x="3196102" y="5827230"/>
                  <a:pt x="3182763" y="5819229"/>
                </a:cubicBezTo>
                <a:cubicBezTo>
                  <a:pt x="3148472" y="5798655"/>
                  <a:pt x="3113231" y="5788558"/>
                  <a:pt x="3073604" y="5788558"/>
                </a:cubicBezTo>
                <a:cubicBezTo>
                  <a:pt x="3058743" y="5788558"/>
                  <a:pt x="3044264" y="5779984"/>
                  <a:pt x="3029216" y="5778459"/>
                </a:cubicBezTo>
                <a:cubicBezTo>
                  <a:pt x="3008639" y="5776555"/>
                  <a:pt x="2985016" y="5771411"/>
                  <a:pt x="2967110" y="5778651"/>
                </a:cubicBezTo>
                <a:cubicBezTo>
                  <a:pt x="2925008" y="5795797"/>
                  <a:pt x="2890910" y="5781507"/>
                  <a:pt x="2854140" y="5764553"/>
                </a:cubicBezTo>
                <a:cubicBezTo>
                  <a:pt x="2817943" y="5747789"/>
                  <a:pt x="2779842" y="5734455"/>
                  <a:pt x="2741360" y="5723403"/>
                </a:cubicBezTo>
                <a:cubicBezTo>
                  <a:pt x="2726882" y="5719403"/>
                  <a:pt x="2709548" y="5726072"/>
                  <a:pt x="2693543" y="5727405"/>
                </a:cubicBezTo>
                <a:cubicBezTo>
                  <a:pt x="2687827" y="5727786"/>
                  <a:pt x="2681540" y="5728358"/>
                  <a:pt x="2676398" y="5726453"/>
                </a:cubicBezTo>
                <a:cubicBezTo>
                  <a:pt x="2626677" y="5708163"/>
                  <a:pt x="2576191" y="5694257"/>
                  <a:pt x="2522279" y="5703782"/>
                </a:cubicBezTo>
                <a:cubicBezTo>
                  <a:pt x="2517327" y="5704735"/>
                  <a:pt x="2511800" y="5702639"/>
                  <a:pt x="2506847" y="5701305"/>
                </a:cubicBezTo>
                <a:cubicBezTo>
                  <a:pt x="2482652" y="5694447"/>
                  <a:pt x="2459029" y="5683589"/>
                  <a:pt x="2434456" y="5681112"/>
                </a:cubicBezTo>
                <a:cubicBezTo>
                  <a:pt x="2373874" y="5675016"/>
                  <a:pt x="2312915" y="5672538"/>
                  <a:pt x="2251948" y="5668538"/>
                </a:cubicBezTo>
                <a:cubicBezTo>
                  <a:pt x="2248138" y="5668349"/>
                  <a:pt x="2244137" y="5668349"/>
                  <a:pt x="2240710" y="5667014"/>
                </a:cubicBezTo>
                <a:cubicBezTo>
                  <a:pt x="2218229" y="5658822"/>
                  <a:pt x="2198608" y="5661490"/>
                  <a:pt x="2179556" y="5677111"/>
                </a:cubicBezTo>
                <a:cubicBezTo>
                  <a:pt x="2171173" y="5683969"/>
                  <a:pt x="2159743" y="5687589"/>
                  <a:pt x="2149267" y="5691399"/>
                </a:cubicBezTo>
                <a:cubicBezTo>
                  <a:pt x="2133834" y="5697115"/>
                  <a:pt x="2118023" y="5702639"/>
                  <a:pt x="2102021" y="5706259"/>
                </a:cubicBezTo>
                <a:cubicBezTo>
                  <a:pt x="2086208" y="5709688"/>
                  <a:pt x="2069254" y="5714449"/>
                  <a:pt x="2054013" y="5711784"/>
                </a:cubicBezTo>
                <a:cubicBezTo>
                  <a:pt x="2026581" y="5707022"/>
                  <a:pt x="2000479" y="5696353"/>
                  <a:pt x="1973429" y="5689303"/>
                </a:cubicBezTo>
                <a:cubicBezTo>
                  <a:pt x="1964094" y="5686826"/>
                  <a:pt x="1953806" y="5687209"/>
                  <a:pt x="1944092" y="5687017"/>
                </a:cubicBezTo>
                <a:cubicBezTo>
                  <a:pt x="1921800" y="5686447"/>
                  <a:pt x="1898940" y="5691971"/>
                  <a:pt x="1878748" y="5676159"/>
                </a:cubicBezTo>
                <a:cubicBezTo>
                  <a:pt x="1860079" y="5661299"/>
                  <a:pt x="1841216" y="5665680"/>
                  <a:pt x="1821596" y="5676920"/>
                </a:cubicBezTo>
                <a:cubicBezTo>
                  <a:pt x="1807497" y="5684922"/>
                  <a:pt x="1791496" y="5691209"/>
                  <a:pt x="1775684" y="5694257"/>
                </a:cubicBezTo>
                <a:cubicBezTo>
                  <a:pt x="1753965" y="5698447"/>
                  <a:pt x="1732439" y="5700163"/>
                  <a:pt x="1709006" y="5697685"/>
                </a:cubicBezTo>
                <a:cubicBezTo>
                  <a:pt x="1692431" y="5695971"/>
                  <a:pt x="1678904" y="5695209"/>
                  <a:pt x="1665950" y="5685113"/>
                </a:cubicBezTo>
                <a:cubicBezTo>
                  <a:pt x="1663856" y="5683589"/>
                  <a:pt x="1660046" y="5683207"/>
                  <a:pt x="1657188" y="5683399"/>
                </a:cubicBezTo>
                <a:cubicBezTo>
                  <a:pt x="1619658" y="5686637"/>
                  <a:pt x="1582510" y="5684922"/>
                  <a:pt x="1544598" y="5682634"/>
                </a:cubicBezTo>
                <a:cubicBezTo>
                  <a:pt x="1496403" y="5679589"/>
                  <a:pt x="1445725" y="5688541"/>
                  <a:pt x="1404006" y="5720546"/>
                </a:cubicBezTo>
                <a:cubicBezTo>
                  <a:pt x="1397909" y="5725310"/>
                  <a:pt x="1388765" y="5727405"/>
                  <a:pt x="1380762" y="5728549"/>
                </a:cubicBezTo>
                <a:cubicBezTo>
                  <a:pt x="1343044" y="5733501"/>
                  <a:pt x="1305132" y="5736930"/>
                  <a:pt x="1267411" y="5742455"/>
                </a:cubicBezTo>
                <a:cubicBezTo>
                  <a:pt x="1246837" y="5745503"/>
                  <a:pt x="1225310" y="5748170"/>
                  <a:pt x="1206641" y="5756553"/>
                </a:cubicBezTo>
                <a:cubicBezTo>
                  <a:pt x="1188354" y="5764743"/>
                  <a:pt x="1173681" y="5774459"/>
                  <a:pt x="1162823" y="5757315"/>
                </a:cubicBezTo>
                <a:cubicBezTo>
                  <a:pt x="1143394" y="5766459"/>
                  <a:pt x="1126437" y="5774080"/>
                  <a:pt x="1109865" y="5782270"/>
                </a:cubicBezTo>
                <a:cubicBezTo>
                  <a:pt x="1103767" y="5785318"/>
                  <a:pt x="1098623" y="5790272"/>
                  <a:pt x="1092527" y="5793130"/>
                </a:cubicBezTo>
                <a:cubicBezTo>
                  <a:pt x="1086048" y="5796178"/>
                  <a:pt x="1078810" y="5798082"/>
                  <a:pt x="1071762" y="5799607"/>
                </a:cubicBezTo>
                <a:cubicBezTo>
                  <a:pt x="1040327" y="5806465"/>
                  <a:pt x="1008894" y="5812751"/>
                  <a:pt x="977653" y="5820182"/>
                </a:cubicBezTo>
                <a:cubicBezTo>
                  <a:pt x="971554" y="5821705"/>
                  <a:pt x="966411" y="5827801"/>
                  <a:pt x="960887" y="5831801"/>
                </a:cubicBezTo>
                <a:cubicBezTo>
                  <a:pt x="957266" y="5834470"/>
                  <a:pt x="953648" y="5838470"/>
                  <a:pt x="949646" y="5839042"/>
                </a:cubicBezTo>
                <a:cubicBezTo>
                  <a:pt x="919165" y="5843614"/>
                  <a:pt x="888877" y="5848949"/>
                  <a:pt x="858205" y="5851234"/>
                </a:cubicBezTo>
                <a:cubicBezTo>
                  <a:pt x="832486" y="5853138"/>
                  <a:pt x="807719" y="5852568"/>
                  <a:pt x="801053" y="5885715"/>
                </a:cubicBezTo>
                <a:cubicBezTo>
                  <a:pt x="799909" y="5891432"/>
                  <a:pt x="791717" y="5897528"/>
                  <a:pt x="785432" y="5900384"/>
                </a:cubicBezTo>
                <a:cubicBezTo>
                  <a:pt x="767524" y="5908576"/>
                  <a:pt x="748471" y="5914101"/>
                  <a:pt x="730754" y="5922482"/>
                </a:cubicBezTo>
                <a:cubicBezTo>
                  <a:pt x="672650" y="5950488"/>
                  <a:pt x="611880" y="5968205"/>
                  <a:pt x="546917" y="5964966"/>
                </a:cubicBezTo>
                <a:cubicBezTo>
                  <a:pt x="526724" y="5964014"/>
                  <a:pt x="507102" y="5953726"/>
                  <a:pt x="494337" y="5949915"/>
                </a:cubicBezTo>
                <a:cubicBezTo>
                  <a:pt x="457572" y="5964966"/>
                  <a:pt x="426709" y="5979445"/>
                  <a:pt x="394511" y="5990303"/>
                </a:cubicBezTo>
                <a:cubicBezTo>
                  <a:pt x="366127" y="6000019"/>
                  <a:pt x="336408" y="6006115"/>
                  <a:pt x="307259" y="6013163"/>
                </a:cubicBezTo>
                <a:cubicBezTo>
                  <a:pt x="296590" y="6015832"/>
                  <a:pt x="285732" y="6017355"/>
                  <a:pt x="274873" y="6018690"/>
                </a:cubicBezTo>
                <a:cubicBezTo>
                  <a:pt x="240965" y="6022880"/>
                  <a:pt x="205529" y="6012784"/>
                  <a:pt x="172384" y="6028786"/>
                </a:cubicBezTo>
                <a:cubicBezTo>
                  <a:pt x="155046" y="6037168"/>
                  <a:pt x="137898" y="6047265"/>
                  <a:pt x="119613" y="6051647"/>
                </a:cubicBezTo>
                <a:cubicBezTo>
                  <a:pt x="99990" y="6056409"/>
                  <a:pt x="80794" y="6063839"/>
                  <a:pt x="61197" y="6069150"/>
                </a:cubicBezTo>
                <a:lnTo>
                  <a:pt x="544" y="6073921"/>
                </a:lnTo>
                <a:lnTo>
                  <a:pt x="544" y="5946682"/>
                </a:lnTo>
                <a:lnTo>
                  <a:pt x="0" y="5946682"/>
                </a:lnTo>
                <a:lnTo>
                  <a:pt x="0" y="1335314"/>
                </a:lnTo>
                <a:lnTo>
                  <a:pt x="0" y="873938"/>
                </a:lnTo>
                <a:close/>
              </a:path>
            </a:pathLst>
          </a:custGeom>
          <a:effectLst>
            <a:outerShdw blurRad="381000" dist="152400" dir="5400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4252769E-B9F0-4068-A645-5BBEF16E9C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4" y="3296010"/>
            <a:ext cx="12191456" cy="2849976"/>
            <a:chOff x="476" y="-3923157"/>
            <a:chExt cx="10667524" cy="249372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12D6AD-7096-45BB-9C02-468B2704C1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6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9953252-97DE-4766-B2F6-E4FDA2FDA6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6" y="-3923157"/>
              <a:ext cx="10667524" cy="2493728"/>
            </a:xfrm>
            <a:custGeom>
              <a:avLst/>
              <a:gdLst>
                <a:gd name="connsiteX0" fmla="*/ 6095524 w 6095524"/>
                <a:gd name="connsiteY0" fmla="*/ 0 h 1424940"/>
                <a:gd name="connsiteX1" fmla="*/ 6095524 w 6095524"/>
                <a:gd name="connsiteY1" fmla="*/ 17431 h 1424940"/>
                <a:gd name="connsiteX2" fmla="*/ 6095524 w 6095524"/>
                <a:gd name="connsiteY2" fmla="*/ 216290 h 1424940"/>
                <a:gd name="connsiteX3" fmla="*/ 6079998 w 6095524"/>
                <a:gd name="connsiteY3" fmla="*/ 230600 h 1424940"/>
                <a:gd name="connsiteX4" fmla="*/ 6012751 w 6095524"/>
                <a:gd name="connsiteY4" fmla="*/ 260699 h 1424940"/>
                <a:gd name="connsiteX5" fmla="*/ 5992749 w 6095524"/>
                <a:gd name="connsiteY5" fmla="*/ 268700 h 1424940"/>
                <a:gd name="connsiteX6" fmla="*/ 5910358 w 6095524"/>
                <a:gd name="connsiteY6" fmla="*/ 320231 h 1424940"/>
                <a:gd name="connsiteX7" fmla="*/ 5835777 w 6095524"/>
                <a:gd name="connsiteY7" fmla="*/ 383953 h 1424940"/>
                <a:gd name="connsiteX8" fmla="*/ 5781008 w 6095524"/>
                <a:gd name="connsiteY8" fmla="*/ 459581 h 1424940"/>
                <a:gd name="connsiteX9" fmla="*/ 5765673 w 6095524"/>
                <a:gd name="connsiteY9" fmla="*/ 477584 h 1424940"/>
                <a:gd name="connsiteX10" fmla="*/ 5723763 w 6095524"/>
                <a:gd name="connsiteY10" fmla="*/ 500158 h 1424940"/>
                <a:gd name="connsiteX11" fmla="*/ 5686711 w 6095524"/>
                <a:gd name="connsiteY11" fmla="*/ 517112 h 1424940"/>
                <a:gd name="connsiteX12" fmla="*/ 5659850 w 6095524"/>
                <a:gd name="connsiteY12" fmla="*/ 535877 h 1424940"/>
                <a:gd name="connsiteX13" fmla="*/ 5637181 w 6095524"/>
                <a:gd name="connsiteY13" fmla="*/ 553117 h 1424940"/>
                <a:gd name="connsiteX14" fmla="*/ 5585841 w 6095524"/>
                <a:gd name="connsiteY14" fmla="*/ 597694 h 1424940"/>
                <a:gd name="connsiteX15" fmla="*/ 5528977 w 6095524"/>
                <a:gd name="connsiteY15" fmla="*/ 635318 h 1424940"/>
                <a:gd name="connsiteX16" fmla="*/ 5483256 w 6095524"/>
                <a:gd name="connsiteY16" fmla="*/ 681419 h 1424940"/>
                <a:gd name="connsiteX17" fmla="*/ 5464397 w 6095524"/>
                <a:gd name="connsiteY17" fmla="*/ 706374 h 1424940"/>
                <a:gd name="connsiteX18" fmla="*/ 5424773 w 6095524"/>
                <a:gd name="connsiteY18" fmla="*/ 723424 h 1424940"/>
                <a:gd name="connsiteX19" fmla="*/ 5381815 w 6095524"/>
                <a:gd name="connsiteY19" fmla="*/ 750094 h 1424940"/>
                <a:gd name="connsiteX20" fmla="*/ 5351335 w 6095524"/>
                <a:gd name="connsiteY20" fmla="*/ 776573 h 1424940"/>
                <a:gd name="connsiteX21" fmla="*/ 5327809 w 6095524"/>
                <a:gd name="connsiteY21" fmla="*/ 794290 h 1424940"/>
                <a:gd name="connsiteX22" fmla="*/ 5294566 w 6095524"/>
                <a:gd name="connsiteY22" fmla="*/ 812102 h 1424940"/>
                <a:gd name="connsiteX23" fmla="*/ 5261229 w 6095524"/>
                <a:gd name="connsiteY23" fmla="*/ 835438 h 1424940"/>
                <a:gd name="connsiteX24" fmla="*/ 5245037 w 6095524"/>
                <a:gd name="connsiteY24" fmla="*/ 849821 h 1424940"/>
                <a:gd name="connsiteX25" fmla="*/ 5213699 w 6095524"/>
                <a:gd name="connsiteY25" fmla="*/ 873728 h 1424940"/>
                <a:gd name="connsiteX26" fmla="*/ 5181409 w 6095524"/>
                <a:gd name="connsiteY26" fmla="*/ 896017 h 1424940"/>
                <a:gd name="connsiteX27" fmla="*/ 5120735 w 6095524"/>
                <a:gd name="connsiteY27" fmla="*/ 921544 h 1424940"/>
                <a:gd name="connsiteX28" fmla="*/ 5065490 w 6095524"/>
                <a:gd name="connsiteY28" fmla="*/ 959072 h 1424940"/>
                <a:gd name="connsiteX29" fmla="*/ 5021675 w 6095524"/>
                <a:gd name="connsiteY29" fmla="*/ 986504 h 1424940"/>
                <a:gd name="connsiteX30" fmla="*/ 4996148 w 6095524"/>
                <a:gd name="connsiteY30" fmla="*/ 1004507 h 1424940"/>
                <a:gd name="connsiteX31" fmla="*/ 4949285 w 6095524"/>
                <a:gd name="connsiteY31" fmla="*/ 1044702 h 1424940"/>
                <a:gd name="connsiteX32" fmla="*/ 4876609 w 6095524"/>
                <a:gd name="connsiteY32" fmla="*/ 1086993 h 1424940"/>
                <a:gd name="connsiteX33" fmla="*/ 4832699 w 6095524"/>
                <a:gd name="connsiteY33" fmla="*/ 1109853 h 1424940"/>
                <a:gd name="connsiteX34" fmla="*/ 4738211 w 6095524"/>
                <a:gd name="connsiteY34" fmla="*/ 1144334 h 1424940"/>
                <a:gd name="connsiteX35" fmla="*/ 4707731 w 6095524"/>
                <a:gd name="connsiteY35" fmla="*/ 1156621 h 1424940"/>
                <a:gd name="connsiteX36" fmla="*/ 4672870 w 6095524"/>
                <a:gd name="connsiteY36" fmla="*/ 1164717 h 1424940"/>
                <a:gd name="connsiteX37" fmla="*/ 4616863 w 6095524"/>
                <a:gd name="connsiteY37" fmla="*/ 1183862 h 1424940"/>
                <a:gd name="connsiteX38" fmla="*/ 4507516 w 6095524"/>
                <a:gd name="connsiteY38" fmla="*/ 1216819 h 1424940"/>
                <a:gd name="connsiteX39" fmla="*/ 4483513 w 6095524"/>
                <a:gd name="connsiteY39" fmla="*/ 1221867 h 1424940"/>
                <a:gd name="connsiteX40" fmla="*/ 4422362 w 6095524"/>
                <a:gd name="connsiteY40" fmla="*/ 1243108 h 1424940"/>
                <a:gd name="connsiteX41" fmla="*/ 4385691 w 6095524"/>
                <a:gd name="connsiteY41" fmla="*/ 1257395 h 1424940"/>
                <a:gd name="connsiteX42" fmla="*/ 4355306 w 6095524"/>
                <a:gd name="connsiteY42" fmla="*/ 1265587 h 1424940"/>
                <a:gd name="connsiteX43" fmla="*/ 4328446 w 6095524"/>
                <a:gd name="connsiteY43" fmla="*/ 1269397 h 1424940"/>
                <a:gd name="connsiteX44" fmla="*/ 4257770 w 6095524"/>
                <a:gd name="connsiteY44" fmla="*/ 1288256 h 1424940"/>
                <a:gd name="connsiteX45" fmla="*/ 4229576 w 6095524"/>
                <a:gd name="connsiteY45" fmla="*/ 1295686 h 1424940"/>
                <a:gd name="connsiteX46" fmla="*/ 4156424 w 6095524"/>
                <a:gd name="connsiteY46" fmla="*/ 1321213 h 1424940"/>
                <a:gd name="connsiteX47" fmla="*/ 4094416 w 6095524"/>
                <a:gd name="connsiteY47" fmla="*/ 1338072 h 1424940"/>
                <a:gd name="connsiteX48" fmla="*/ 4068509 w 6095524"/>
                <a:gd name="connsiteY48" fmla="*/ 1346168 h 1424940"/>
                <a:gd name="connsiteX49" fmla="*/ 4009263 w 6095524"/>
                <a:gd name="connsiteY49" fmla="*/ 1359694 h 1424940"/>
                <a:gd name="connsiteX50" fmla="*/ 3975735 w 6095524"/>
                <a:gd name="connsiteY50" fmla="*/ 1369219 h 1424940"/>
                <a:gd name="connsiteX51" fmla="*/ 3893915 w 6095524"/>
                <a:gd name="connsiteY51" fmla="*/ 1379982 h 1424940"/>
                <a:gd name="connsiteX52" fmla="*/ 3809428 w 6095524"/>
                <a:gd name="connsiteY52" fmla="*/ 1390364 h 1424940"/>
                <a:gd name="connsiteX53" fmla="*/ 3763042 w 6095524"/>
                <a:gd name="connsiteY53" fmla="*/ 1393793 h 1424940"/>
                <a:gd name="connsiteX54" fmla="*/ 3722561 w 6095524"/>
                <a:gd name="connsiteY54" fmla="*/ 1399223 h 1424940"/>
                <a:gd name="connsiteX55" fmla="*/ 3687318 w 6095524"/>
                <a:gd name="connsiteY55" fmla="*/ 1402652 h 1424940"/>
                <a:gd name="connsiteX56" fmla="*/ 3631216 w 6095524"/>
                <a:gd name="connsiteY56" fmla="*/ 1409605 h 1424940"/>
                <a:gd name="connsiteX57" fmla="*/ 3607880 w 6095524"/>
                <a:gd name="connsiteY57" fmla="*/ 1411415 h 1424940"/>
                <a:gd name="connsiteX58" fmla="*/ 3552825 w 6095524"/>
                <a:gd name="connsiteY58" fmla="*/ 1411319 h 1424940"/>
                <a:gd name="connsiteX59" fmla="*/ 3533680 w 6095524"/>
                <a:gd name="connsiteY59" fmla="*/ 1410367 h 1424940"/>
                <a:gd name="connsiteX60" fmla="*/ 3496818 w 6095524"/>
                <a:gd name="connsiteY60" fmla="*/ 1398556 h 1424940"/>
                <a:gd name="connsiteX61" fmla="*/ 3492437 w 6095524"/>
                <a:gd name="connsiteY61" fmla="*/ 1397699 h 1424940"/>
                <a:gd name="connsiteX62" fmla="*/ 3468243 w 6095524"/>
                <a:gd name="connsiteY62" fmla="*/ 1393031 h 1424940"/>
                <a:gd name="connsiteX63" fmla="*/ 3455003 w 6095524"/>
                <a:gd name="connsiteY63" fmla="*/ 1391507 h 1424940"/>
                <a:gd name="connsiteX64" fmla="*/ 3404711 w 6095524"/>
                <a:gd name="connsiteY64" fmla="*/ 1381792 h 1424940"/>
                <a:gd name="connsiteX65" fmla="*/ 3375756 w 6095524"/>
                <a:gd name="connsiteY65" fmla="*/ 1377220 h 1424940"/>
                <a:gd name="connsiteX66" fmla="*/ 3352324 w 6095524"/>
                <a:gd name="connsiteY66" fmla="*/ 1377887 h 1424940"/>
                <a:gd name="connsiteX67" fmla="*/ 3311176 w 6095524"/>
                <a:gd name="connsiteY67" fmla="*/ 1378744 h 1424940"/>
                <a:gd name="connsiteX68" fmla="*/ 3298031 w 6095524"/>
                <a:gd name="connsiteY68" fmla="*/ 1380935 h 1424940"/>
                <a:gd name="connsiteX69" fmla="*/ 3238595 w 6095524"/>
                <a:gd name="connsiteY69" fmla="*/ 1374648 h 1424940"/>
                <a:gd name="connsiteX70" fmla="*/ 3204686 w 6095524"/>
                <a:gd name="connsiteY70" fmla="*/ 1374172 h 1424940"/>
                <a:gd name="connsiteX71" fmla="*/ 3166491 w 6095524"/>
                <a:gd name="connsiteY71" fmla="*/ 1366361 h 1424940"/>
                <a:gd name="connsiteX72" fmla="*/ 3155347 w 6095524"/>
                <a:gd name="connsiteY72" fmla="*/ 1366742 h 1424940"/>
                <a:gd name="connsiteX73" fmla="*/ 3142869 w 6095524"/>
                <a:gd name="connsiteY73" fmla="*/ 1367409 h 1424940"/>
                <a:gd name="connsiteX74" fmla="*/ 3104578 w 6095524"/>
                <a:gd name="connsiteY74" fmla="*/ 1367981 h 1424940"/>
                <a:gd name="connsiteX75" fmla="*/ 3081337 w 6095524"/>
                <a:gd name="connsiteY75" fmla="*/ 1370838 h 1424940"/>
                <a:gd name="connsiteX76" fmla="*/ 3037047 w 6095524"/>
                <a:gd name="connsiteY76" fmla="*/ 1369124 h 1424940"/>
                <a:gd name="connsiteX77" fmla="*/ 3020663 w 6095524"/>
                <a:gd name="connsiteY77" fmla="*/ 1371600 h 1424940"/>
                <a:gd name="connsiteX78" fmla="*/ 2979230 w 6095524"/>
                <a:gd name="connsiteY78" fmla="*/ 1371886 h 1424940"/>
                <a:gd name="connsiteX79" fmla="*/ 2942082 w 6095524"/>
                <a:gd name="connsiteY79" fmla="*/ 1370457 h 1424940"/>
                <a:gd name="connsiteX80" fmla="*/ 2906268 w 6095524"/>
                <a:gd name="connsiteY80" fmla="*/ 1371219 h 1424940"/>
                <a:gd name="connsiteX81" fmla="*/ 2880646 w 6095524"/>
                <a:gd name="connsiteY81" fmla="*/ 1374362 h 1424940"/>
                <a:gd name="connsiteX82" fmla="*/ 2852833 w 6095524"/>
                <a:gd name="connsiteY82" fmla="*/ 1376267 h 1424940"/>
                <a:gd name="connsiteX83" fmla="*/ 2776157 w 6095524"/>
                <a:gd name="connsiteY83" fmla="*/ 1387602 h 1424940"/>
                <a:gd name="connsiteX84" fmla="*/ 2761965 w 6095524"/>
                <a:gd name="connsiteY84" fmla="*/ 1384840 h 1424940"/>
                <a:gd name="connsiteX85" fmla="*/ 2681383 w 6095524"/>
                <a:gd name="connsiteY85" fmla="*/ 1382268 h 1424940"/>
                <a:gd name="connsiteX86" fmla="*/ 2663857 w 6095524"/>
                <a:gd name="connsiteY86" fmla="*/ 1382459 h 1424940"/>
                <a:gd name="connsiteX87" fmla="*/ 2616803 w 6095524"/>
                <a:gd name="connsiteY87" fmla="*/ 1371219 h 1424940"/>
                <a:gd name="connsiteX88" fmla="*/ 2544223 w 6095524"/>
                <a:gd name="connsiteY88" fmla="*/ 1389031 h 1424940"/>
                <a:gd name="connsiteX89" fmla="*/ 2476309 w 6095524"/>
                <a:gd name="connsiteY89" fmla="*/ 1411319 h 1424940"/>
                <a:gd name="connsiteX90" fmla="*/ 2467737 w 6095524"/>
                <a:gd name="connsiteY90" fmla="*/ 1414177 h 1424940"/>
                <a:gd name="connsiteX91" fmla="*/ 2443353 w 6095524"/>
                <a:gd name="connsiteY91" fmla="*/ 1419035 h 1424940"/>
                <a:gd name="connsiteX92" fmla="*/ 2413159 w 6095524"/>
                <a:gd name="connsiteY92" fmla="*/ 1420749 h 1424940"/>
                <a:gd name="connsiteX93" fmla="*/ 2374868 w 6095524"/>
                <a:gd name="connsiteY93" fmla="*/ 1424940 h 1424940"/>
                <a:gd name="connsiteX94" fmla="*/ 2344198 w 6095524"/>
                <a:gd name="connsiteY94" fmla="*/ 1419701 h 1424940"/>
                <a:gd name="connsiteX95" fmla="*/ 2301335 w 6095524"/>
                <a:gd name="connsiteY95" fmla="*/ 1411891 h 1424940"/>
                <a:gd name="connsiteX96" fmla="*/ 2260949 w 6095524"/>
                <a:gd name="connsiteY96" fmla="*/ 1404461 h 1424940"/>
                <a:gd name="connsiteX97" fmla="*/ 2248186 w 6095524"/>
                <a:gd name="connsiteY97" fmla="*/ 1413224 h 1424940"/>
                <a:gd name="connsiteX98" fmla="*/ 2228469 w 6095524"/>
                <a:gd name="connsiteY98" fmla="*/ 1420844 h 1424940"/>
                <a:gd name="connsiteX99" fmla="*/ 2206562 w 6095524"/>
                <a:gd name="connsiteY99" fmla="*/ 1411700 h 1424940"/>
                <a:gd name="connsiteX100" fmla="*/ 2155317 w 6095524"/>
                <a:gd name="connsiteY100" fmla="*/ 1392746 h 1424940"/>
                <a:gd name="connsiteX101" fmla="*/ 2122932 w 6095524"/>
                <a:gd name="connsiteY101" fmla="*/ 1391888 h 1424940"/>
                <a:gd name="connsiteX102" fmla="*/ 2052542 w 6095524"/>
                <a:gd name="connsiteY102" fmla="*/ 1383792 h 1424940"/>
                <a:gd name="connsiteX103" fmla="*/ 2006537 w 6095524"/>
                <a:gd name="connsiteY103" fmla="*/ 1372267 h 1424940"/>
                <a:gd name="connsiteX104" fmla="*/ 1973486 w 6095524"/>
                <a:gd name="connsiteY104" fmla="*/ 1359218 h 1424940"/>
                <a:gd name="connsiteX105" fmla="*/ 1926146 w 6095524"/>
                <a:gd name="connsiteY105" fmla="*/ 1342168 h 1424940"/>
                <a:gd name="connsiteX106" fmla="*/ 1878616 w 6095524"/>
                <a:gd name="connsiteY106" fmla="*/ 1333310 h 1424940"/>
                <a:gd name="connsiteX107" fmla="*/ 1844231 w 6095524"/>
                <a:gd name="connsiteY107" fmla="*/ 1322165 h 1424940"/>
                <a:gd name="connsiteX108" fmla="*/ 1802225 w 6095524"/>
                <a:gd name="connsiteY108" fmla="*/ 1314545 h 1424940"/>
                <a:gd name="connsiteX109" fmla="*/ 1766983 w 6095524"/>
                <a:gd name="connsiteY109" fmla="*/ 1314260 h 1424940"/>
                <a:gd name="connsiteX110" fmla="*/ 1711738 w 6095524"/>
                <a:gd name="connsiteY110" fmla="*/ 1315593 h 1424940"/>
                <a:gd name="connsiteX111" fmla="*/ 1644111 w 6095524"/>
                <a:gd name="connsiteY111" fmla="*/ 1292543 h 1424940"/>
                <a:gd name="connsiteX112" fmla="*/ 1616774 w 6095524"/>
                <a:gd name="connsiteY112" fmla="*/ 1287399 h 1424940"/>
                <a:gd name="connsiteX113" fmla="*/ 1591056 w 6095524"/>
                <a:gd name="connsiteY113" fmla="*/ 1285018 h 1424940"/>
                <a:gd name="connsiteX114" fmla="*/ 1536478 w 6095524"/>
                <a:gd name="connsiteY114" fmla="*/ 1269683 h 1424940"/>
                <a:gd name="connsiteX115" fmla="*/ 1514285 w 6095524"/>
                <a:gd name="connsiteY115" fmla="*/ 1264634 h 1424940"/>
                <a:gd name="connsiteX116" fmla="*/ 1483233 w 6095524"/>
                <a:gd name="connsiteY116" fmla="*/ 1264730 h 1424940"/>
                <a:gd name="connsiteX117" fmla="*/ 1426750 w 6095524"/>
                <a:gd name="connsiteY117" fmla="*/ 1257681 h 1424940"/>
                <a:gd name="connsiteX118" fmla="*/ 1370362 w 6095524"/>
                <a:gd name="connsiteY118" fmla="*/ 1237107 h 1424940"/>
                <a:gd name="connsiteX119" fmla="*/ 1346454 w 6095524"/>
                <a:gd name="connsiteY119" fmla="*/ 1239107 h 1424940"/>
                <a:gd name="connsiteX120" fmla="*/ 1337882 w 6095524"/>
                <a:gd name="connsiteY120" fmla="*/ 1238631 h 1424940"/>
                <a:gd name="connsiteX121" fmla="*/ 1260825 w 6095524"/>
                <a:gd name="connsiteY121" fmla="*/ 1227296 h 1424940"/>
                <a:gd name="connsiteX122" fmla="*/ 1253109 w 6095524"/>
                <a:gd name="connsiteY122" fmla="*/ 1226058 h 1424940"/>
                <a:gd name="connsiteX123" fmla="*/ 1216915 w 6095524"/>
                <a:gd name="connsiteY123" fmla="*/ 1215962 h 1424940"/>
                <a:gd name="connsiteX124" fmla="*/ 1125664 w 6095524"/>
                <a:gd name="connsiteY124" fmla="*/ 1209675 h 1424940"/>
                <a:gd name="connsiteX125" fmla="*/ 1120045 w 6095524"/>
                <a:gd name="connsiteY125" fmla="*/ 1208913 h 1424940"/>
                <a:gd name="connsiteX126" fmla="*/ 1089469 w 6095524"/>
                <a:gd name="connsiteY126" fmla="*/ 1213961 h 1424940"/>
                <a:gd name="connsiteX127" fmla="*/ 1074325 w 6095524"/>
                <a:gd name="connsiteY127" fmla="*/ 1221105 h 1424940"/>
                <a:gd name="connsiteX128" fmla="*/ 1050703 w 6095524"/>
                <a:gd name="connsiteY128" fmla="*/ 1228535 h 1424940"/>
                <a:gd name="connsiteX129" fmla="*/ 1026700 w 6095524"/>
                <a:gd name="connsiteY129" fmla="*/ 1231297 h 1424940"/>
                <a:gd name="connsiteX130" fmla="*/ 986409 w 6095524"/>
                <a:gd name="connsiteY130" fmla="*/ 1220057 h 1424940"/>
                <a:gd name="connsiteX131" fmla="*/ 971741 w 6095524"/>
                <a:gd name="connsiteY131" fmla="*/ 1218914 h 1424940"/>
                <a:gd name="connsiteX132" fmla="*/ 939070 w 6095524"/>
                <a:gd name="connsiteY132" fmla="*/ 1213485 h 1424940"/>
                <a:gd name="connsiteX133" fmla="*/ 910495 w 6095524"/>
                <a:gd name="connsiteY133" fmla="*/ 1213866 h 1424940"/>
                <a:gd name="connsiteX134" fmla="*/ 887540 w 6095524"/>
                <a:gd name="connsiteY134" fmla="*/ 1222534 h 1424940"/>
                <a:gd name="connsiteX135" fmla="*/ 854202 w 6095524"/>
                <a:gd name="connsiteY135" fmla="*/ 1224248 h 1424940"/>
                <a:gd name="connsiteX136" fmla="*/ 832675 w 6095524"/>
                <a:gd name="connsiteY136" fmla="*/ 1217962 h 1424940"/>
                <a:gd name="connsiteX137" fmla="*/ 828294 w 6095524"/>
                <a:gd name="connsiteY137" fmla="*/ 1217105 h 1424940"/>
                <a:gd name="connsiteX138" fmla="*/ 772001 w 6095524"/>
                <a:gd name="connsiteY138" fmla="*/ 1216723 h 1424940"/>
                <a:gd name="connsiteX139" fmla="*/ 701707 w 6095524"/>
                <a:gd name="connsiteY139" fmla="*/ 1235678 h 1424940"/>
                <a:gd name="connsiteX140" fmla="*/ 690086 w 6095524"/>
                <a:gd name="connsiteY140" fmla="*/ 1239679 h 1424940"/>
                <a:gd name="connsiteX141" fmla="*/ 633412 w 6095524"/>
                <a:gd name="connsiteY141" fmla="*/ 1246632 h 1424940"/>
                <a:gd name="connsiteX142" fmla="*/ 603028 w 6095524"/>
                <a:gd name="connsiteY142" fmla="*/ 1253681 h 1424940"/>
                <a:gd name="connsiteX143" fmla="*/ 581120 w 6095524"/>
                <a:gd name="connsiteY143" fmla="*/ 1254062 h 1424940"/>
                <a:gd name="connsiteX144" fmla="*/ 554642 w 6095524"/>
                <a:gd name="connsiteY144" fmla="*/ 1266539 h 1424940"/>
                <a:gd name="connsiteX145" fmla="*/ 545973 w 6095524"/>
                <a:gd name="connsiteY145" fmla="*/ 1271969 h 1424940"/>
                <a:gd name="connsiteX146" fmla="*/ 535591 w 6095524"/>
                <a:gd name="connsiteY146" fmla="*/ 1275207 h 1424940"/>
                <a:gd name="connsiteX147" fmla="*/ 488538 w 6095524"/>
                <a:gd name="connsiteY147" fmla="*/ 1285494 h 1424940"/>
                <a:gd name="connsiteX148" fmla="*/ 480155 w 6095524"/>
                <a:gd name="connsiteY148" fmla="*/ 1291304 h 1424940"/>
                <a:gd name="connsiteX149" fmla="*/ 474535 w 6095524"/>
                <a:gd name="connsiteY149" fmla="*/ 1294924 h 1424940"/>
                <a:gd name="connsiteX150" fmla="*/ 428816 w 6095524"/>
                <a:gd name="connsiteY150" fmla="*/ 1301020 h 1424940"/>
                <a:gd name="connsiteX151" fmla="*/ 400241 w 6095524"/>
                <a:gd name="connsiteY151" fmla="*/ 1318260 h 1424940"/>
                <a:gd name="connsiteX152" fmla="*/ 392431 w 6095524"/>
                <a:gd name="connsiteY152" fmla="*/ 1325594 h 1424940"/>
                <a:gd name="connsiteX153" fmla="*/ 365093 w 6095524"/>
                <a:gd name="connsiteY153" fmla="*/ 1336643 h 1424940"/>
                <a:gd name="connsiteX154" fmla="*/ 273177 w 6095524"/>
                <a:gd name="connsiteY154" fmla="*/ 1357884 h 1424940"/>
                <a:gd name="connsiteX155" fmla="*/ 246888 w 6095524"/>
                <a:gd name="connsiteY155" fmla="*/ 1350359 h 1424940"/>
                <a:gd name="connsiteX156" fmla="*/ 196977 w 6095524"/>
                <a:gd name="connsiteY156" fmla="*/ 1370552 h 1424940"/>
                <a:gd name="connsiteX157" fmla="*/ 153352 w 6095524"/>
                <a:gd name="connsiteY157" fmla="*/ 1381982 h 1424940"/>
                <a:gd name="connsiteX158" fmla="*/ 137160 w 6095524"/>
                <a:gd name="connsiteY158" fmla="*/ 1384745 h 1424940"/>
                <a:gd name="connsiteX159" fmla="*/ 85917 w 6095524"/>
                <a:gd name="connsiteY159" fmla="*/ 1389793 h 1424940"/>
                <a:gd name="connsiteX160" fmla="*/ 59532 w 6095524"/>
                <a:gd name="connsiteY160" fmla="*/ 1401223 h 1424940"/>
                <a:gd name="connsiteX161" fmla="*/ 30325 w 6095524"/>
                <a:gd name="connsiteY161" fmla="*/ 1409974 h 1424940"/>
                <a:gd name="connsiteX162" fmla="*/ 0 w 6095524"/>
                <a:gd name="connsiteY162" fmla="*/ 1412360 h 1424940"/>
                <a:gd name="connsiteX163" fmla="*/ 0 w 6095524"/>
                <a:gd name="connsiteY163" fmla="*/ 1058622 h 1424940"/>
                <a:gd name="connsiteX164" fmla="*/ 17145 w 6095524"/>
                <a:gd name="connsiteY164" fmla="*/ 1060228 h 1424940"/>
                <a:gd name="connsiteX165" fmla="*/ 44672 w 6095524"/>
                <a:gd name="connsiteY165" fmla="*/ 1066324 h 1424940"/>
                <a:gd name="connsiteX166" fmla="*/ 84677 w 6095524"/>
                <a:gd name="connsiteY166" fmla="*/ 1076230 h 1424940"/>
                <a:gd name="connsiteX167" fmla="*/ 132017 w 6095524"/>
                <a:gd name="connsiteY167" fmla="*/ 1064990 h 1424940"/>
                <a:gd name="connsiteX168" fmla="*/ 136779 w 6095524"/>
                <a:gd name="connsiteY168" fmla="*/ 1060323 h 1424940"/>
                <a:gd name="connsiteX169" fmla="*/ 187547 w 6095524"/>
                <a:gd name="connsiteY169" fmla="*/ 1049179 h 1424940"/>
                <a:gd name="connsiteX170" fmla="*/ 270891 w 6095524"/>
                <a:gd name="connsiteY170" fmla="*/ 1036415 h 1424940"/>
                <a:gd name="connsiteX171" fmla="*/ 276320 w 6095524"/>
                <a:gd name="connsiteY171" fmla="*/ 1035558 h 1424940"/>
                <a:gd name="connsiteX172" fmla="*/ 323755 w 6095524"/>
                <a:gd name="connsiteY172" fmla="*/ 1061561 h 1424940"/>
                <a:gd name="connsiteX173" fmla="*/ 361855 w 6095524"/>
                <a:gd name="connsiteY173" fmla="*/ 1057942 h 1424940"/>
                <a:gd name="connsiteX174" fmla="*/ 379571 w 6095524"/>
                <a:gd name="connsiteY174" fmla="*/ 1039939 h 1424940"/>
                <a:gd name="connsiteX175" fmla="*/ 430530 w 6095524"/>
                <a:gd name="connsiteY175" fmla="*/ 1025747 h 1424940"/>
                <a:gd name="connsiteX176" fmla="*/ 493300 w 6095524"/>
                <a:gd name="connsiteY176" fmla="*/ 1027176 h 1424940"/>
                <a:gd name="connsiteX177" fmla="*/ 537782 w 6095524"/>
                <a:gd name="connsiteY177" fmla="*/ 1025366 h 1424940"/>
                <a:gd name="connsiteX178" fmla="*/ 562166 w 6095524"/>
                <a:gd name="connsiteY178" fmla="*/ 1015746 h 1424940"/>
                <a:gd name="connsiteX179" fmla="*/ 579596 w 6095524"/>
                <a:gd name="connsiteY179" fmla="*/ 1016699 h 1424940"/>
                <a:gd name="connsiteX180" fmla="*/ 612362 w 6095524"/>
                <a:gd name="connsiteY180" fmla="*/ 1023557 h 1424940"/>
                <a:gd name="connsiteX181" fmla="*/ 716090 w 6095524"/>
                <a:gd name="connsiteY181" fmla="*/ 1031653 h 1424940"/>
                <a:gd name="connsiteX182" fmla="*/ 758381 w 6095524"/>
                <a:gd name="connsiteY182" fmla="*/ 1018985 h 1424940"/>
                <a:gd name="connsiteX183" fmla="*/ 771049 w 6095524"/>
                <a:gd name="connsiteY183" fmla="*/ 1018699 h 1424940"/>
                <a:gd name="connsiteX184" fmla="*/ 799433 w 6095524"/>
                <a:gd name="connsiteY184" fmla="*/ 1023652 h 1424940"/>
                <a:gd name="connsiteX185" fmla="*/ 858012 w 6095524"/>
                <a:gd name="connsiteY185" fmla="*/ 1020318 h 1424940"/>
                <a:gd name="connsiteX186" fmla="*/ 879634 w 6095524"/>
                <a:gd name="connsiteY186" fmla="*/ 1015270 h 1424940"/>
                <a:gd name="connsiteX187" fmla="*/ 891635 w 6095524"/>
                <a:gd name="connsiteY187" fmla="*/ 1012031 h 1424940"/>
                <a:gd name="connsiteX188" fmla="*/ 953262 w 6095524"/>
                <a:gd name="connsiteY188" fmla="*/ 1003078 h 1424940"/>
                <a:gd name="connsiteX189" fmla="*/ 980694 w 6095524"/>
                <a:gd name="connsiteY189" fmla="*/ 993458 h 1424940"/>
                <a:gd name="connsiteX190" fmla="*/ 988124 w 6095524"/>
                <a:gd name="connsiteY190" fmla="*/ 992029 h 1424940"/>
                <a:gd name="connsiteX191" fmla="*/ 1028795 w 6095524"/>
                <a:gd name="connsiteY191" fmla="*/ 996029 h 1424940"/>
                <a:gd name="connsiteX192" fmla="*/ 1059275 w 6095524"/>
                <a:gd name="connsiteY192" fmla="*/ 1011555 h 1424940"/>
                <a:gd name="connsiteX193" fmla="*/ 1065181 w 6095524"/>
                <a:gd name="connsiteY193" fmla="*/ 1016794 h 1424940"/>
                <a:gd name="connsiteX194" fmla="*/ 1150144 w 6095524"/>
                <a:gd name="connsiteY194" fmla="*/ 1014984 h 1424940"/>
                <a:gd name="connsiteX195" fmla="*/ 1163193 w 6095524"/>
                <a:gd name="connsiteY195" fmla="*/ 1012793 h 1424940"/>
                <a:gd name="connsiteX196" fmla="*/ 1226249 w 6095524"/>
                <a:gd name="connsiteY196" fmla="*/ 1021937 h 1424940"/>
                <a:gd name="connsiteX197" fmla="*/ 1244632 w 6095524"/>
                <a:gd name="connsiteY197" fmla="*/ 1023747 h 1424940"/>
                <a:gd name="connsiteX198" fmla="*/ 1310545 w 6095524"/>
                <a:gd name="connsiteY198" fmla="*/ 1031939 h 1424940"/>
                <a:gd name="connsiteX199" fmla="*/ 1319879 w 6095524"/>
                <a:gd name="connsiteY199" fmla="*/ 1024319 h 1424940"/>
                <a:gd name="connsiteX200" fmla="*/ 1346740 w 6095524"/>
                <a:gd name="connsiteY200" fmla="*/ 1005173 h 1424940"/>
                <a:gd name="connsiteX201" fmla="*/ 1399699 w 6095524"/>
                <a:gd name="connsiteY201" fmla="*/ 988219 h 1424940"/>
                <a:gd name="connsiteX202" fmla="*/ 1414082 w 6095524"/>
                <a:gd name="connsiteY202" fmla="*/ 989171 h 1424940"/>
                <a:gd name="connsiteX203" fmla="*/ 1450467 w 6095524"/>
                <a:gd name="connsiteY203" fmla="*/ 1017461 h 1424940"/>
                <a:gd name="connsiteX204" fmla="*/ 1468184 w 6095524"/>
                <a:gd name="connsiteY204" fmla="*/ 1028795 h 1424940"/>
                <a:gd name="connsiteX205" fmla="*/ 1518476 w 6095524"/>
                <a:gd name="connsiteY205" fmla="*/ 1049655 h 1424940"/>
                <a:gd name="connsiteX206" fmla="*/ 1522667 w 6095524"/>
                <a:gd name="connsiteY206" fmla="*/ 1053465 h 1424940"/>
                <a:gd name="connsiteX207" fmla="*/ 1559814 w 6095524"/>
                <a:gd name="connsiteY207" fmla="*/ 1098709 h 1424940"/>
                <a:gd name="connsiteX208" fmla="*/ 1568196 w 6095524"/>
                <a:gd name="connsiteY208" fmla="*/ 1106424 h 1424940"/>
                <a:gd name="connsiteX209" fmla="*/ 1578293 w 6095524"/>
                <a:gd name="connsiteY209" fmla="*/ 1118426 h 1424940"/>
                <a:gd name="connsiteX210" fmla="*/ 1609820 w 6095524"/>
                <a:gd name="connsiteY210" fmla="*/ 1141667 h 1424940"/>
                <a:gd name="connsiteX211" fmla="*/ 1648873 w 6095524"/>
                <a:gd name="connsiteY211" fmla="*/ 1149096 h 1424940"/>
                <a:gd name="connsiteX212" fmla="*/ 1696022 w 6095524"/>
                <a:gd name="connsiteY212" fmla="*/ 1160431 h 1424940"/>
                <a:gd name="connsiteX213" fmla="*/ 1715739 w 6095524"/>
                <a:gd name="connsiteY213" fmla="*/ 1168051 h 1424940"/>
                <a:gd name="connsiteX214" fmla="*/ 1768602 w 6095524"/>
                <a:gd name="connsiteY214" fmla="*/ 1182529 h 1424940"/>
                <a:gd name="connsiteX215" fmla="*/ 1806321 w 6095524"/>
                <a:gd name="connsiteY215" fmla="*/ 1194721 h 1424940"/>
                <a:gd name="connsiteX216" fmla="*/ 1860709 w 6095524"/>
                <a:gd name="connsiteY216" fmla="*/ 1201865 h 1424940"/>
                <a:gd name="connsiteX217" fmla="*/ 1887093 w 6095524"/>
                <a:gd name="connsiteY217" fmla="*/ 1202150 h 1424940"/>
                <a:gd name="connsiteX218" fmla="*/ 1935575 w 6095524"/>
                <a:gd name="connsiteY218" fmla="*/ 1238726 h 1424940"/>
                <a:gd name="connsiteX219" fmla="*/ 1974247 w 6095524"/>
                <a:gd name="connsiteY219" fmla="*/ 1262920 h 1424940"/>
                <a:gd name="connsiteX220" fmla="*/ 2014919 w 6095524"/>
                <a:gd name="connsiteY220" fmla="*/ 1251204 h 1424940"/>
                <a:gd name="connsiteX221" fmla="*/ 2025968 w 6095524"/>
                <a:gd name="connsiteY221" fmla="*/ 1240155 h 1424940"/>
                <a:gd name="connsiteX222" fmla="*/ 2092643 w 6095524"/>
                <a:gd name="connsiteY222" fmla="*/ 1229678 h 1424940"/>
                <a:gd name="connsiteX223" fmla="*/ 2187893 w 6095524"/>
                <a:gd name="connsiteY223" fmla="*/ 1229297 h 1424940"/>
                <a:gd name="connsiteX224" fmla="*/ 2346294 w 6095524"/>
                <a:gd name="connsiteY224" fmla="*/ 1205484 h 1424940"/>
                <a:gd name="connsiteX225" fmla="*/ 2373916 w 6095524"/>
                <a:gd name="connsiteY225" fmla="*/ 1194435 h 1424940"/>
                <a:gd name="connsiteX226" fmla="*/ 2404967 w 6095524"/>
                <a:gd name="connsiteY226" fmla="*/ 1191673 h 1424940"/>
                <a:gd name="connsiteX227" fmla="*/ 2416874 w 6095524"/>
                <a:gd name="connsiteY227" fmla="*/ 1198436 h 1424940"/>
                <a:gd name="connsiteX228" fmla="*/ 2468975 w 6095524"/>
                <a:gd name="connsiteY228" fmla="*/ 1208532 h 1424940"/>
                <a:gd name="connsiteX229" fmla="*/ 2478882 w 6095524"/>
                <a:gd name="connsiteY229" fmla="*/ 1208723 h 1424940"/>
                <a:gd name="connsiteX230" fmla="*/ 2512791 w 6095524"/>
                <a:gd name="connsiteY230" fmla="*/ 1204436 h 1424940"/>
                <a:gd name="connsiteX231" fmla="*/ 2544223 w 6095524"/>
                <a:gd name="connsiteY231" fmla="*/ 1201960 h 1424940"/>
                <a:gd name="connsiteX232" fmla="*/ 2623471 w 6095524"/>
                <a:gd name="connsiteY232" fmla="*/ 1210056 h 1424940"/>
                <a:gd name="connsiteX233" fmla="*/ 2684241 w 6095524"/>
                <a:gd name="connsiteY233" fmla="*/ 1208151 h 1424940"/>
                <a:gd name="connsiteX234" fmla="*/ 2712244 w 6095524"/>
                <a:gd name="connsiteY234" fmla="*/ 1210056 h 1424940"/>
                <a:gd name="connsiteX235" fmla="*/ 2728055 w 6095524"/>
                <a:gd name="connsiteY235" fmla="*/ 1212914 h 1424940"/>
                <a:gd name="connsiteX236" fmla="*/ 2763869 w 6095524"/>
                <a:gd name="connsiteY236" fmla="*/ 1232821 h 1424940"/>
                <a:gd name="connsiteX237" fmla="*/ 2783491 w 6095524"/>
                <a:gd name="connsiteY237" fmla="*/ 1237298 h 1424940"/>
                <a:gd name="connsiteX238" fmla="*/ 2842546 w 6095524"/>
                <a:gd name="connsiteY238" fmla="*/ 1236917 h 1424940"/>
                <a:gd name="connsiteX239" fmla="*/ 2931128 w 6095524"/>
                <a:gd name="connsiteY239" fmla="*/ 1206913 h 1424940"/>
                <a:gd name="connsiteX240" fmla="*/ 2940368 w 6095524"/>
                <a:gd name="connsiteY240" fmla="*/ 1202912 h 1424940"/>
                <a:gd name="connsiteX241" fmla="*/ 2985421 w 6095524"/>
                <a:gd name="connsiteY241" fmla="*/ 1197959 h 1424940"/>
                <a:gd name="connsiteX242" fmla="*/ 3015996 w 6095524"/>
                <a:gd name="connsiteY242" fmla="*/ 1204722 h 1424940"/>
                <a:gd name="connsiteX243" fmla="*/ 3057621 w 6095524"/>
                <a:gd name="connsiteY243" fmla="*/ 1218724 h 1424940"/>
                <a:gd name="connsiteX244" fmla="*/ 3095054 w 6095524"/>
                <a:gd name="connsiteY244" fmla="*/ 1230440 h 1424940"/>
                <a:gd name="connsiteX245" fmla="*/ 3122295 w 6095524"/>
                <a:gd name="connsiteY245" fmla="*/ 1243679 h 1424940"/>
                <a:gd name="connsiteX246" fmla="*/ 3184589 w 6095524"/>
                <a:gd name="connsiteY246" fmla="*/ 1253395 h 1424940"/>
                <a:gd name="connsiteX247" fmla="*/ 3191066 w 6095524"/>
                <a:gd name="connsiteY247" fmla="*/ 1255014 h 1424940"/>
                <a:gd name="connsiteX248" fmla="*/ 3237929 w 6095524"/>
                <a:gd name="connsiteY248" fmla="*/ 1243203 h 1424940"/>
                <a:gd name="connsiteX249" fmla="*/ 3294221 w 6095524"/>
                <a:gd name="connsiteY249" fmla="*/ 1231202 h 1424940"/>
                <a:gd name="connsiteX250" fmla="*/ 3314319 w 6095524"/>
                <a:gd name="connsiteY250" fmla="*/ 1235297 h 1424940"/>
                <a:gd name="connsiteX251" fmla="*/ 3341846 w 6095524"/>
                <a:gd name="connsiteY251" fmla="*/ 1241108 h 1424940"/>
                <a:gd name="connsiteX252" fmla="*/ 3367373 w 6095524"/>
                <a:gd name="connsiteY252" fmla="*/ 1238060 h 1424940"/>
                <a:gd name="connsiteX253" fmla="*/ 3382899 w 6095524"/>
                <a:gd name="connsiteY253" fmla="*/ 1237774 h 1424940"/>
                <a:gd name="connsiteX254" fmla="*/ 3453765 w 6095524"/>
                <a:gd name="connsiteY254" fmla="*/ 1273397 h 1424940"/>
                <a:gd name="connsiteX255" fmla="*/ 3471767 w 6095524"/>
                <a:gd name="connsiteY255" fmla="*/ 1276350 h 1424940"/>
                <a:gd name="connsiteX256" fmla="*/ 3481959 w 6095524"/>
                <a:gd name="connsiteY256" fmla="*/ 1280732 h 1424940"/>
                <a:gd name="connsiteX257" fmla="*/ 3543396 w 6095524"/>
                <a:gd name="connsiteY257" fmla="*/ 1324928 h 1424940"/>
                <a:gd name="connsiteX258" fmla="*/ 3569494 w 6095524"/>
                <a:gd name="connsiteY258" fmla="*/ 1333881 h 1424940"/>
                <a:gd name="connsiteX259" fmla="*/ 3598164 w 6095524"/>
                <a:gd name="connsiteY259" fmla="*/ 1332071 h 1424940"/>
                <a:gd name="connsiteX260" fmla="*/ 3614738 w 6095524"/>
                <a:gd name="connsiteY260" fmla="*/ 1328833 h 1424940"/>
                <a:gd name="connsiteX261" fmla="*/ 3655886 w 6095524"/>
                <a:gd name="connsiteY261" fmla="*/ 1300734 h 1424940"/>
                <a:gd name="connsiteX262" fmla="*/ 3679317 w 6095524"/>
                <a:gd name="connsiteY262" fmla="*/ 1301687 h 1424940"/>
                <a:gd name="connsiteX263" fmla="*/ 3715893 w 6095524"/>
                <a:gd name="connsiteY263" fmla="*/ 1321022 h 1424940"/>
                <a:gd name="connsiteX264" fmla="*/ 3782282 w 6095524"/>
                <a:gd name="connsiteY264" fmla="*/ 1329690 h 1424940"/>
                <a:gd name="connsiteX265" fmla="*/ 3816001 w 6095524"/>
                <a:gd name="connsiteY265" fmla="*/ 1302639 h 1424940"/>
                <a:gd name="connsiteX266" fmla="*/ 3833431 w 6095524"/>
                <a:gd name="connsiteY266" fmla="*/ 1276636 h 1424940"/>
                <a:gd name="connsiteX267" fmla="*/ 3883819 w 6095524"/>
                <a:gd name="connsiteY267" fmla="*/ 1246442 h 1424940"/>
                <a:gd name="connsiteX268" fmla="*/ 3895821 w 6095524"/>
                <a:gd name="connsiteY268" fmla="*/ 1257681 h 1424940"/>
                <a:gd name="connsiteX269" fmla="*/ 3932778 w 6095524"/>
                <a:gd name="connsiteY269" fmla="*/ 1262444 h 1424940"/>
                <a:gd name="connsiteX270" fmla="*/ 3972782 w 6095524"/>
                <a:gd name="connsiteY270" fmla="*/ 1262063 h 1424940"/>
                <a:gd name="connsiteX271" fmla="*/ 4042505 w 6095524"/>
                <a:gd name="connsiteY271" fmla="*/ 1267111 h 1424940"/>
                <a:gd name="connsiteX272" fmla="*/ 4088892 w 6095524"/>
                <a:gd name="connsiteY272" fmla="*/ 1238250 h 1424940"/>
                <a:gd name="connsiteX273" fmla="*/ 4106609 w 6095524"/>
                <a:gd name="connsiteY273" fmla="*/ 1226344 h 1424940"/>
                <a:gd name="connsiteX274" fmla="*/ 4123182 w 6095524"/>
                <a:gd name="connsiteY274" fmla="*/ 1218724 h 1424940"/>
                <a:gd name="connsiteX275" fmla="*/ 4142328 w 6095524"/>
                <a:gd name="connsiteY275" fmla="*/ 1214438 h 1424940"/>
                <a:gd name="connsiteX276" fmla="*/ 4188524 w 6095524"/>
                <a:gd name="connsiteY276" fmla="*/ 1198245 h 1424940"/>
                <a:gd name="connsiteX277" fmla="*/ 4213860 w 6095524"/>
                <a:gd name="connsiteY277" fmla="*/ 1182338 h 1424940"/>
                <a:gd name="connsiteX278" fmla="*/ 4270820 w 6095524"/>
                <a:gd name="connsiteY278" fmla="*/ 1167003 h 1424940"/>
                <a:gd name="connsiteX279" fmla="*/ 4309587 w 6095524"/>
                <a:gd name="connsiteY279" fmla="*/ 1153287 h 1424940"/>
                <a:gd name="connsiteX280" fmla="*/ 4350449 w 6095524"/>
                <a:gd name="connsiteY280" fmla="*/ 1129665 h 1424940"/>
                <a:gd name="connsiteX281" fmla="*/ 4356164 w 6095524"/>
                <a:gd name="connsiteY281" fmla="*/ 1126046 h 1424940"/>
                <a:gd name="connsiteX282" fmla="*/ 4369880 w 6095524"/>
                <a:gd name="connsiteY282" fmla="*/ 1110520 h 1424940"/>
                <a:gd name="connsiteX283" fmla="*/ 4389787 w 6095524"/>
                <a:gd name="connsiteY283" fmla="*/ 1057085 h 1424940"/>
                <a:gd name="connsiteX284" fmla="*/ 4395502 w 6095524"/>
                <a:gd name="connsiteY284" fmla="*/ 1046226 h 1424940"/>
                <a:gd name="connsiteX285" fmla="*/ 4447413 w 6095524"/>
                <a:gd name="connsiteY285" fmla="*/ 1009650 h 1424940"/>
                <a:gd name="connsiteX286" fmla="*/ 4466654 w 6095524"/>
                <a:gd name="connsiteY286" fmla="*/ 1013079 h 1424940"/>
                <a:gd name="connsiteX287" fmla="*/ 4487894 w 6095524"/>
                <a:gd name="connsiteY287" fmla="*/ 1025081 h 1424940"/>
                <a:gd name="connsiteX288" fmla="*/ 4534472 w 6095524"/>
                <a:gd name="connsiteY288" fmla="*/ 1028224 h 1424940"/>
                <a:gd name="connsiteX289" fmla="*/ 4551903 w 6095524"/>
                <a:gd name="connsiteY289" fmla="*/ 1022033 h 1424940"/>
                <a:gd name="connsiteX290" fmla="*/ 4582382 w 6095524"/>
                <a:gd name="connsiteY290" fmla="*/ 1005364 h 1424940"/>
                <a:gd name="connsiteX291" fmla="*/ 4605909 w 6095524"/>
                <a:gd name="connsiteY291" fmla="*/ 979551 h 1424940"/>
                <a:gd name="connsiteX292" fmla="*/ 4640104 w 6095524"/>
                <a:gd name="connsiteY292" fmla="*/ 936879 h 1424940"/>
                <a:gd name="connsiteX293" fmla="*/ 4705731 w 6095524"/>
                <a:gd name="connsiteY293" fmla="*/ 920591 h 1424940"/>
                <a:gd name="connsiteX294" fmla="*/ 4730973 w 6095524"/>
                <a:gd name="connsiteY294" fmla="*/ 915162 h 1424940"/>
                <a:gd name="connsiteX295" fmla="*/ 4822794 w 6095524"/>
                <a:gd name="connsiteY295" fmla="*/ 892397 h 1424940"/>
                <a:gd name="connsiteX296" fmla="*/ 4830794 w 6095524"/>
                <a:gd name="connsiteY296" fmla="*/ 891635 h 1424940"/>
                <a:gd name="connsiteX297" fmla="*/ 4894421 w 6095524"/>
                <a:gd name="connsiteY297" fmla="*/ 865442 h 1424940"/>
                <a:gd name="connsiteX298" fmla="*/ 4909756 w 6095524"/>
                <a:gd name="connsiteY298" fmla="*/ 858964 h 1424940"/>
                <a:gd name="connsiteX299" fmla="*/ 4928521 w 6095524"/>
                <a:gd name="connsiteY299" fmla="*/ 842391 h 1424940"/>
                <a:gd name="connsiteX300" fmla="*/ 4945857 w 6095524"/>
                <a:gd name="connsiteY300" fmla="*/ 795623 h 1424940"/>
                <a:gd name="connsiteX301" fmla="*/ 4966145 w 6095524"/>
                <a:gd name="connsiteY301" fmla="*/ 774287 h 1424940"/>
                <a:gd name="connsiteX302" fmla="*/ 4980909 w 6095524"/>
                <a:gd name="connsiteY302" fmla="*/ 761333 h 1424940"/>
                <a:gd name="connsiteX303" fmla="*/ 4993862 w 6095524"/>
                <a:gd name="connsiteY303" fmla="*/ 741712 h 1424940"/>
                <a:gd name="connsiteX304" fmla="*/ 5006816 w 6095524"/>
                <a:gd name="connsiteY304" fmla="*/ 694754 h 1424940"/>
                <a:gd name="connsiteX305" fmla="*/ 5026724 w 6095524"/>
                <a:gd name="connsiteY305" fmla="*/ 653129 h 1424940"/>
                <a:gd name="connsiteX306" fmla="*/ 5062538 w 6095524"/>
                <a:gd name="connsiteY306" fmla="*/ 630079 h 1424940"/>
                <a:gd name="connsiteX307" fmla="*/ 5084731 w 6095524"/>
                <a:gd name="connsiteY307" fmla="*/ 617982 h 1424940"/>
                <a:gd name="connsiteX308" fmla="*/ 5172647 w 6095524"/>
                <a:gd name="connsiteY308" fmla="*/ 630174 h 1424940"/>
                <a:gd name="connsiteX309" fmla="*/ 5232654 w 6095524"/>
                <a:gd name="connsiteY309" fmla="*/ 642080 h 1424940"/>
                <a:gd name="connsiteX310" fmla="*/ 5252371 w 6095524"/>
                <a:gd name="connsiteY310" fmla="*/ 637508 h 1424940"/>
                <a:gd name="connsiteX311" fmla="*/ 5308092 w 6095524"/>
                <a:gd name="connsiteY311" fmla="*/ 598646 h 1424940"/>
                <a:gd name="connsiteX312" fmla="*/ 5363147 w 6095524"/>
                <a:gd name="connsiteY312" fmla="*/ 581311 h 1424940"/>
                <a:gd name="connsiteX313" fmla="*/ 5404580 w 6095524"/>
                <a:gd name="connsiteY313" fmla="*/ 576358 h 1424940"/>
                <a:gd name="connsiteX314" fmla="*/ 5440203 w 6095524"/>
                <a:gd name="connsiteY314" fmla="*/ 572548 h 1424940"/>
                <a:gd name="connsiteX315" fmla="*/ 5482971 w 6095524"/>
                <a:gd name="connsiteY315" fmla="*/ 561880 h 1424940"/>
                <a:gd name="connsiteX316" fmla="*/ 5507165 w 6095524"/>
                <a:gd name="connsiteY316" fmla="*/ 550259 h 1424940"/>
                <a:gd name="connsiteX317" fmla="*/ 5545645 w 6095524"/>
                <a:gd name="connsiteY317" fmla="*/ 533591 h 1424940"/>
                <a:gd name="connsiteX318" fmla="*/ 5585079 w 6095524"/>
                <a:gd name="connsiteY318" fmla="*/ 511969 h 1424940"/>
                <a:gd name="connsiteX319" fmla="*/ 5615368 w 6095524"/>
                <a:gd name="connsiteY319" fmla="*/ 481679 h 1424940"/>
                <a:gd name="connsiteX320" fmla="*/ 5631656 w 6095524"/>
                <a:gd name="connsiteY320" fmla="*/ 456152 h 1424940"/>
                <a:gd name="connsiteX321" fmla="*/ 5679377 w 6095524"/>
                <a:gd name="connsiteY321" fmla="*/ 419576 h 1424940"/>
                <a:gd name="connsiteX322" fmla="*/ 5722525 w 6095524"/>
                <a:gd name="connsiteY322" fmla="*/ 350615 h 1424940"/>
                <a:gd name="connsiteX323" fmla="*/ 5749576 w 6095524"/>
                <a:gd name="connsiteY323" fmla="*/ 321945 h 1424940"/>
                <a:gd name="connsiteX324" fmla="*/ 5764911 w 6095524"/>
                <a:gd name="connsiteY324" fmla="*/ 313849 h 1424940"/>
                <a:gd name="connsiteX325" fmla="*/ 5791009 w 6095524"/>
                <a:gd name="connsiteY325" fmla="*/ 293942 h 1424940"/>
                <a:gd name="connsiteX326" fmla="*/ 5806440 w 6095524"/>
                <a:gd name="connsiteY326" fmla="*/ 279178 h 1424940"/>
                <a:gd name="connsiteX327" fmla="*/ 5848636 w 6095524"/>
                <a:gd name="connsiteY327" fmla="*/ 224885 h 1424940"/>
                <a:gd name="connsiteX328" fmla="*/ 5861590 w 6095524"/>
                <a:gd name="connsiteY328" fmla="*/ 208788 h 1424940"/>
                <a:gd name="connsiteX329" fmla="*/ 5888355 w 6095524"/>
                <a:gd name="connsiteY329" fmla="*/ 181166 h 1424940"/>
                <a:gd name="connsiteX330" fmla="*/ 5900071 w 6095524"/>
                <a:gd name="connsiteY330" fmla="*/ 172784 h 1424940"/>
                <a:gd name="connsiteX331" fmla="*/ 5920740 w 6095524"/>
                <a:gd name="connsiteY331" fmla="*/ 150305 h 1424940"/>
                <a:gd name="connsiteX332" fmla="*/ 5969985 w 6095524"/>
                <a:gd name="connsiteY332" fmla="*/ 91345 h 1424940"/>
                <a:gd name="connsiteX333" fmla="*/ 5991130 w 6095524"/>
                <a:gd name="connsiteY333" fmla="*/ 58293 h 1424940"/>
                <a:gd name="connsiteX334" fmla="*/ 6033325 w 6095524"/>
                <a:gd name="connsiteY334" fmla="*/ 33909 h 1424940"/>
                <a:gd name="connsiteX335" fmla="*/ 6054376 w 6095524"/>
                <a:gd name="connsiteY335" fmla="*/ 20955 h 1424940"/>
                <a:gd name="connsiteX336" fmla="*/ 6095524 w 6095524"/>
                <a:gd name="connsiteY336" fmla="*/ 0 h 1424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</a:cxnLst>
              <a:rect l="l" t="t" r="r" b="b"/>
              <a:pathLst>
                <a:path w="6095524" h="1424940">
                  <a:moveTo>
                    <a:pt x="6095524" y="0"/>
                  </a:moveTo>
                  <a:cubicBezTo>
                    <a:pt x="6095524" y="7811"/>
                    <a:pt x="6095524" y="12573"/>
                    <a:pt x="6095524" y="17431"/>
                  </a:cubicBezTo>
                  <a:lnTo>
                    <a:pt x="6095524" y="216290"/>
                  </a:lnTo>
                  <a:lnTo>
                    <a:pt x="6079998" y="230600"/>
                  </a:lnTo>
                  <a:cubicBezTo>
                    <a:pt x="6058567" y="241363"/>
                    <a:pt x="6035706" y="251079"/>
                    <a:pt x="6012751" y="260699"/>
                  </a:cubicBezTo>
                  <a:cubicBezTo>
                    <a:pt x="6006084" y="263462"/>
                    <a:pt x="5998749" y="264986"/>
                    <a:pt x="5992749" y="268700"/>
                  </a:cubicBezTo>
                  <a:cubicBezTo>
                    <a:pt x="5965126" y="285655"/>
                    <a:pt x="5938361" y="303943"/>
                    <a:pt x="5910358" y="320231"/>
                  </a:cubicBezTo>
                  <a:cubicBezTo>
                    <a:pt x="5881497" y="337090"/>
                    <a:pt x="5855684" y="356997"/>
                    <a:pt x="5835777" y="383953"/>
                  </a:cubicBezTo>
                  <a:cubicBezTo>
                    <a:pt x="5817298" y="409004"/>
                    <a:pt x="5799391" y="434435"/>
                    <a:pt x="5781008" y="459581"/>
                  </a:cubicBezTo>
                  <a:cubicBezTo>
                    <a:pt x="5776341" y="465963"/>
                    <a:pt x="5772054" y="473488"/>
                    <a:pt x="5765673" y="477584"/>
                  </a:cubicBezTo>
                  <a:cubicBezTo>
                    <a:pt x="5752433" y="486156"/>
                    <a:pt x="5737955" y="493109"/>
                    <a:pt x="5723763" y="500158"/>
                  </a:cubicBezTo>
                  <a:cubicBezTo>
                    <a:pt x="5711571" y="506159"/>
                    <a:pt x="5698617" y="510635"/>
                    <a:pt x="5686711" y="517112"/>
                  </a:cubicBezTo>
                  <a:cubicBezTo>
                    <a:pt x="5677186" y="522256"/>
                    <a:pt x="5668708" y="529400"/>
                    <a:pt x="5659850" y="535877"/>
                  </a:cubicBezTo>
                  <a:cubicBezTo>
                    <a:pt x="5652135" y="541496"/>
                    <a:pt x="5643658" y="546354"/>
                    <a:pt x="5637181" y="553117"/>
                  </a:cubicBezTo>
                  <a:cubicBezTo>
                    <a:pt x="5621369" y="569500"/>
                    <a:pt x="5605462" y="585597"/>
                    <a:pt x="5585841" y="597694"/>
                  </a:cubicBezTo>
                  <a:cubicBezTo>
                    <a:pt x="5566505" y="609695"/>
                    <a:pt x="5548217" y="623126"/>
                    <a:pt x="5528977" y="635318"/>
                  </a:cubicBezTo>
                  <a:cubicBezTo>
                    <a:pt x="5510117" y="647224"/>
                    <a:pt x="5493067" y="660273"/>
                    <a:pt x="5483256" y="681419"/>
                  </a:cubicBezTo>
                  <a:cubicBezTo>
                    <a:pt x="5478875" y="690753"/>
                    <a:pt x="5472684" y="700945"/>
                    <a:pt x="5464397" y="706374"/>
                  </a:cubicBezTo>
                  <a:cubicBezTo>
                    <a:pt x="5452586" y="714089"/>
                    <a:pt x="5437632" y="716852"/>
                    <a:pt x="5424773" y="723424"/>
                  </a:cubicBezTo>
                  <a:cubicBezTo>
                    <a:pt x="5409628" y="731139"/>
                    <a:pt x="5392103" y="737807"/>
                    <a:pt x="5381815" y="750094"/>
                  </a:cubicBezTo>
                  <a:cubicBezTo>
                    <a:pt x="5372671" y="761048"/>
                    <a:pt x="5363432" y="769620"/>
                    <a:pt x="5351335" y="776573"/>
                  </a:cubicBezTo>
                  <a:cubicBezTo>
                    <a:pt x="5342858" y="781431"/>
                    <a:pt x="5336572" y="790289"/>
                    <a:pt x="5327809" y="794290"/>
                  </a:cubicBezTo>
                  <a:cubicBezTo>
                    <a:pt x="5316284" y="799624"/>
                    <a:pt x="5304663" y="803815"/>
                    <a:pt x="5294566" y="812102"/>
                  </a:cubicBezTo>
                  <a:cubicBezTo>
                    <a:pt x="5284089" y="820674"/>
                    <a:pt x="5272183" y="827437"/>
                    <a:pt x="5261229" y="835438"/>
                  </a:cubicBezTo>
                  <a:cubicBezTo>
                    <a:pt x="5255419" y="839724"/>
                    <a:pt x="5250656" y="845344"/>
                    <a:pt x="5245037" y="849821"/>
                  </a:cubicBezTo>
                  <a:cubicBezTo>
                    <a:pt x="5234750" y="858012"/>
                    <a:pt x="5224272" y="866013"/>
                    <a:pt x="5213699" y="873728"/>
                  </a:cubicBezTo>
                  <a:cubicBezTo>
                    <a:pt x="5203127" y="881444"/>
                    <a:pt x="5193030" y="890397"/>
                    <a:pt x="5181409" y="896017"/>
                  </a:cubicBezTo>
                  <a:cubicBezTo>
                    <a:pt x="5161598" y="905542"/>
                    <a:pt x="5139976" y="911257"/>
                    <a:pt x="5120735" y="921544"/>
                  </a:cubicBezTo>
                  <a:cubicBezTo>
                    <a:pt x="5101209" y="932021"/>
                    <a:pt x="5082826" y="945166"/>
                    <a:pt x="5065490" y="959072"/>
                  </a:cubicBezTo>
                  <a:cubicBezTo>
                    <a:pt x="5051774" y="970026"/>
                    <a:pt x="5038916" y="980885"/>
                    <a:pt x="5021675" y="986504"/>
                  </a:cubicBezTo>
                  <a:cubicBezTo>
                    <a:pt x="5012055" y="989648"/>
                    <a:pt x="5001959" y="996506"/>
                    <a:pt x="4996148" y="1004507"/>
                  </a:cubicBezTo>
                  <a:cubicBezTo>
                    <a:pt x="4983575" y="1021937"/>
                    <a:pt x="4967478" y="1034225"/>
                    <a:pt x="4949285" y="1044702"/>
                  </a:cubicBezTo>
                  <a:cubicBezTo>
                    <a:pt x="4924996" y="1058799"/>
                    <a:pt x="4900993" y="1073182"/>
                    <a:pt x="4876609" y="1086993"/>
                  </a:cubicBezTo>
                  <a:cubicBezTo>
                    <a:pt x="4862227" y="1095185"/>
                    <a:pt x="4847940" y="1103852"/>
                    <a:pt x="4832699" y="1109853"/>
                  </a:cubicBezTo>
                  <a:cubicBezTo>
                    <a:pt x="4801553" y="1122236"/>
                    <a:pt x="4769644" y="1132808"/>
                    <a:pt x="4738211" y="1144334"/>
                  </a:cubicBezTo>
                  <a:cubicBezTo>
                    <a:pt x="4727924" y="1148048"/>
                    <a:pt x="4718209" y="1153382"/>
                    <a:pt x="4707731" y="1156621"/>
                  </a:cubicBezTo>
                  <a:cubicBezTo>
                    <a:pt x="4696396" y="1160145"/>
                    <a:pt x="4684205" y="1161193"/>
                    <a:pt x="4672870" y="1164717"/>
                  </a:cubicBezTo>
                  <a:cubicBezTo>
                    <a:pt x="4654010" y="1170527"/>
                    <a:pt x="4635722" y="1177957"/>
                    <a:pt x="4616863" y="1183862"/>
                  </a:cubicBezTo>
                  <a:cubicBezTo>
                    <a:pt x="4580477" y="1195197"/>
                    <a:pt x="4543996" y="1206056"/>
                    <a:pt x="4507516" y="1216819"/>
                  </a:cubicBezTo>
                  <a:cubicBezTo>
                    <a:pt x="4499706" y="1219105"/>
                    <a:pt x="4491228" y="1219391"/>
                    <a:pt x="4483513" y="1221867"/>
                  </a:cubicBezTo>
                  <a:cubicBezTo>
                    <a:pt x="4463034" y="1228535"/>
                    <a:pt x="4442650" y="1235773"/>
                    <a:pt x="4422362" y="1243108"/>
                  </a:cubicBezTo>
                  <a:cubicBezTo>
                    <a:pt x="4410075" y="1247585"/>
                    <a:pt x="4398073" y="1253109"/>
                    <a:pt x="4385691" y="1257395"/>
                  </a:cubicBezTo>
                  <a:cubicBezTo>
                    <a:pt x="4375785" y="1260824"/>
                    <a:pt x="4365593" y="1263491"/>
                    <a:pt x="4355306" y="1265587"/>
                  </a:cubicBezTo>
                  <a:cubicBezTo>
                    <a:pt x="4346448" y="1267397"/>
                    <a:pt x="4337209" y="1267206"/>
                    <a:pt x="4328446" y="1269397"/>
                  </a:cubicBezTo>
                  <a:cubicBezTo>
                    <a:pt x="4304728" y="1275302"/>
                    <a:pt x="4281297" y="1281970"/>
                    <a:pt x="4257770" y="1288256"/>
                  </a:cubicBezTo>
                  <a:cubicBezTo>
                    <a:pt x="4248341" y="1290733"/>
                    <a:pt x="4238720" y="1292543"/>
                    <a:pt x="4229576" y="1295686"/>
                  </a:cubicBezTo>
                  <a:cubicBezTo>
                    <a:pt x="4205097" y="1303973"/>
                    <a:pt x="4180999" y="1313402"/>
                    <a:pt x="4156424" y="1321213"/>
                  </a:cubicBezTo>
                  <a:cubicBezTo>
                    <a:pt x="4136041" y="1327690"/>
                    <a:pt x="4115086" y="1332357"/>
                    <a:pt x="4094416" y="1338072"/>
                  </a:cubicBezTo>
                  <a:cubicBezTo>
                    <a:pt x="4085653" y="1340549"/>
                    <a:pt x="4077271" y="1344073"/>
                    <a:pt x="4068509" y="1346168"/>
                  </a:cubicBezTo>
                  <a:cubicBezTo>
                    <a:pt x="4048887" y="1350931"/>
                    <a:pt x="4028980" y="1354931"/>
                    <a:pt x="4009263" y="1359694"/>
                  </a:cubicBezTo>
                  <a:cubicBezTo>
                    <a:pt x="3998023" y="1362456"/>
                    <a:pt x="3987165" y="1367409"/>
                    <a:pt x="3975735" y="1369219"/>
                  </a:cubicBezTo>
                  <a:cubicBezTo>
                    <a:pt x="3948589" y="1373505"/>
                    <a:pt x="3921252" y="1376553"/>
                    <a:pt x="3893915" y="1379982"/>
                  </a:cubicBezTo>
                  <a:cubicBezTo>
                    <a:pt x="3865722" y="1383506"/>
                    <a:pt x="3837623" y="1387221"/>
                    <a:pt x="3809428" y="1390364"/>
                  </a:cubicBezTo>
                  <a:cubicBezTo>
                    <a:pt x="3793998" y="1391984"/>
                    <a:pt x="3778472" y="1392269"/>
                    <a:pt x="3763042" y="1393793"/>
                  </a:cubicBezTo>
                  <a:cubicBezTo>
                    <a:pt x="3749516" y="1395127"/>
                    <a:pt x="3736086" y="1397603"/>
                    <a:pt x="3722561" y="1399223"/>
                  </a:cubicBezTo>
                  <a:cubicBezTo>
                    <a:pt x="3710845" y="1400556"/>
                    <a:pt x="3699034" y="1401318"/>
                    <a:pt x="3687318" y="1402652"/>
                  </a:cubicBezTo>
                  <a:cubicBezTo>
                    <a:pt x="3668554" y="1404842"/>
                    <a:pt x="3649885" y="1407319"/>
                    <a:pt x="3631216" y="1409605"/>
                  </a:cubicBezTo>
                  <a:cubicBezTo>
                    <a:pt x="3623406" y="1410462"/>
                    <a:pt x="3615214" y="1412843"/>
                    <a:pt x="3607880" y="1411415"/>
                  </a:cubicBezTo>
                  <a:cubicBezTo>
                    <a:pt x="3589401" y="1407795"/>
                    <a:pt x="3571208" y="1408843"/>
                    <a:pt x="3552825" y="1411319"/>
                  </a:cubicBezTo>
                  <a:cubicBezTo>
                    <a:pt x="3546539" y="1412177"/>
                    <a:pt x="3539776" y="1411986"/>
                    <a:pt x="3533680" y="1410367"/>
                  </a:cubicBezTo>
                  <a:cubicBezTo>
                    <a:pt x="3521202" y="1407128"/>
                    <a:pt x="3509106" y="1402556"/>
                    <a:pt x="3496818" y="1398556"/>
                  </a:cubicBezTo>
                  <a:cubicBezTo>
                    <a:pt x="3495484" y="1398080"/>
                    <a:pt x="3493865" y="1397984"/>
                    <a:pt x="3492437" y="1397699"/>
                  </a:cubicBezTo>
                  <a:cubicBezTo>
                    <a:pt x="3484340" y="1396079"/>
                    <a:pt x="3476340" y="1394460"/>
                    <a:pt x="3468243" y="1393031"/>
                  </a:cubicBezTo>
                  <a:cubicBezTo>
                    <a:pt x="3463862" y="1392269"/>
                    <a:pt x="3459385" y="1392174"/>
                    <a:pt x="3455003" y="1391507"/>
                  </a:cubicBezTo>
                  <a:cubicBezTo>
                    <a:pt x="3438049" y="1388840"/>
                    <a:pt x="3419380" y="1393317"/>
                    <a:pt x="3404711" y="1381792"/>
                  </a:cubicBezTo>
                  <a:cubicBezTo>
                    <a:pt x="3395186" y="1374362"/>
                    <a:pt x="3385947" y="1376077"/>
                    <a:pt x="3375756" y="1377220"/>
                  </a:cubicBezTo>
                  <a:cubicBezTo>
                    <a:pt x="3368040" y="1378077"/>
                    <a:pt x="3360134" y="1377791"/>
                    <a:pt x="3352324" y="1377887"/>
                  </a:cubicBezTo>
                  <a:cubicBezTo>
                    <a:pt x="3338608" y="1378172"/>
                    <a:pt x="3324892" y="1378268"/>
                    <a:pt x="3311176" y="1378744"/>
                  </a:cubicBezTo>
                  <a:cubicBezTo>
                    <a:pt x="3306794" y="1378934"/>
                    <a:pt x="3302318" y="1381316"/>
                    <a:pt x="3298031" y="1380935"/>
                  </a:cubicBezTo>
                  <a:cubicBezTo>
                    <a:pt x="3278219" y="1379125"/>
                    <a:pt x="3258407" y="1376267"/>
                    <a:pt x="3238595" y="1374648"/>
                  </a:cubicBezTo>
                  <a:cubicBezTo>
                    <a:pt x="3227356" y="1373696"/>
                    <a:pt x="3215830" y="1375505"/>
                    <a:pt x="3204686" y="1374172"/>
                  </a:cubicBezTo>
                  <a:cubicBezTo>
                    <a:pt x="3191828" y="1372648"/>
                    <a:pt x="3179255" y="1368743"/>
                    <a:pt x="3166491" y="1366361"/>
                  </a:cubicBezTo>
                  <a:cubicBezTo>
                    <a:pt x="3162967" y="1365695"/>
                    <a:pt x="3159062" y="1366552"/>
                    <a:pt x="3155347" y="1366742"/>
                  </a:cubicBezTo>
                  <a:cubicBezTo>
                    <a:pt x="3151156" y="1366933"/>
                    <a:pt x="3147060" y="1367314"/>
                    <a:pt x="3142869" y="1367409"/>
                  </a:cubicBezTo>
                  <a:cubicBezTo>
                    <a:pt x="3130105" y="1367600"/>
                    <a:pt x="3117342" y="1367314"/>
                    <a:pt x="3104578" y="1367981"/>
                  </a:cubicBezTo>
                  <a:cubicBezTo>
                    <a:pt x="3096768" y="1368362"/>
                    <a:pt x="3088577" y="1372267"/>
                    <a:pt x="3081337" y="1370838"/>
                  </a:cubicBezTo>
                  <a:cubicBezTo>
                    <a:pt x="3066574" y="1368076"/>
                    <a:pt x="3051810" y="1374267"/>
                    <a:pt x="3037047" y="1369124"/>
                  </a:cubicBezTo>
                  <a:cubicBezTo>
                    <a:pt x="3032474" y="1367600"/>
                    <a:pt x="3026188" y="1371410"/>
                    <a:pt x="3020663" y="1371600"/>
                  </a:cubicBezTo>
                  <a:cubicBezTo>
                    <a:pt x="3006852" y="1372076"/>
                    <a:pt x="2993041" y="1371981"/>
                    <a:pt x="2979230" y="1371886"/>
                  </a:cubicBezTo>
                  <a:cubicBezTo>
                    <a:pt x="2966847" y="1371791"/>
                    <a:pt x="2953988" y="1373124"/>
                    <a:pt x="2942082" y="1370457"/>
                  </a:cubicBezTo>
                  <a:cubicBezTo>
                    <a:pt x="2929604" y="1367600"/>
                    <a:pt x="2918365" y="1367981"/>
                    <a:pt x="2906268" y="1371219"/>
                  </a:cubicBezTo>
                  <a:cubicBezTo>
                    <a:pt x="2897981" y="1373410"/>
                    <a:pt x="2889218" y="1373696"/>
                    <a:pt x="2880646" y="1374362"/>
                  </a:cubicBezTo>
                  <a:cubicBezTo>
                    <a:pt x="2871407" y="1375124"/>
                    <a:pt x="2861215" y="1373124"/>
                    <a:pt x="2852833" y="1376267"/>
                  </a:cubicBezTo>
                  <a:cubicBezTo>
                    <a:pt x="2827877" y="1385602"/>
                    <a:pt x="2802255" y="1387602"/>
                    <a:pt x="2776157" y="1387602"/>
                  </a:cubicBezTo>
                  <a:cubicBezTo>
                    <a:pt x="2771394" y="1387602"/>
                    <a:pt x="2766536" y="1386269"/>
                    <a:pt x="2761965" y="1384840"/>
                  </a:cubicBezTo>
                  <a:cubicBezTo>
                    <a:pt x="2735294" y="1376267"/>
                    <a:pt x="2708529" y="1377029"/>
                    <a:pt x="2681383" y="1382268"/>
                  </a:cubicBezTo>
                  <a:cubicBezTo>
                    <a:pt x="2675763" y="1383411"/>
                    <a:pt x="2669477" y="1383602"/>
                    <a:pt x="2663857" y="1382459"/>
                  </a:cubicBezTo>
                  <a:cubicBezTo>
                    <a:pt x="2648045" y="1379125"/>
                    <a:pt x="2632710" y="1373600"/>
                    <a:pt x="2616803" y="1371219"/>
                  </a:cubicBezTo>
                  <a:cubicBezTo>
                    <a:pt x="2590515" y="1367314"/>
                    <a:pt x="2567750" y="1380458"/>
                    <a:pt x="2544223" y="1389031"/>
                  </a:cubicBezTo>
                  <a:cubicBezTo>
                    <a:pt x="2521839" y="1397127"/>
                    <a:pt x="2502789" y="1415415"/>
                    <a:pt x="2476309" y="1411319"/>
                  </a:cubicBezTo>
                  <a:cubicBezTo>
                    <a:pt x="2473643" y="1410938"/>
                    <a:pt x="2470690" y="1413510"/>
                    <a:pt x="2467737" y="1414177"/>
                  </a:cubicBezTo>
                  <a:cubicBezTo>
                    <a:pt x="2459641" y="1415987"/>
                    <a:pt x="2451545" y="1418177"/>
                    <a:pt x="2443353" y="1419035"/>
                  </a:cubicBezTo>
                  <a:cubicBezTo>
                    <a:pt x="2433352" y="1420178"/>
                    <a:pt x="2423160" y="1419797"/>
                    <a:pt x="2413159" y="1420749"/>
                  </a:cubicBezTo>
                  <a:cubicBezTo>
                    <a:pt x="2400300" y="1421892"/>
                    <a:pt x="2387632" y="1424940"/>
                    <a:pt x="2374868" y="1424940"/>
                  </a:cubicBezTo>
                  <a:cubicBezTo>
                    <a:pt x="2364581" y="1424940"/>
                    <a:pt x="2354389" y="1421416"/>
                    <a:pt x="2344198" y="1419701"/>
                  </a:cubicBezTo>
                  <a:cubicBezTo>
                    <a:pt x="2329815" y="1417320"/>
                    <a:pt x="2314003" y="1417987"/>
                    <a:pt x="2301335" y="1411891"/>
                  </a:cubicBezTo>
                  <a:cubicBezTo>
                    <a:pt x="2287810" y="1405414"/>
                    <a:pt x="2274951" y="1402461"/>
                    <a:pt x="2260949" y="1404461"/>
                  </a:cubicBezTo>
                  <a:cubicBezTo>
                    <a:pt x="2256282" y="1405128"/>
                    <a:pt x="2250281" y="1409129"/>
                    <a:pt x="2248186" y="1413224"/>
                  </a:cubicBezTo>
                  <a:cubicBezTo>
                    <a:pt x="2243518" y="1422368"/>
                    <a:pt x="2237137" y="1423988"/>
                    <a:pt x="2228469" y="1420844"/>
                  </a:cubicBezTo>
                  <a:cubicBezTo>
                    <a:pt x="2220944" y="1418177"/>
                    <a:pt x="2211705" y="1416844"/>
                    <a:pt x="2206562" y="1411700"/>
                  </a:cubicBezTo>
                  <a:cubicBezTo>
                    <a:pt x="2191988" y="1397127"/>
                    <a:pt x="2173414" y="1396651"/>
                    <a:pt x="2155317" y="1392746"/>
                  </a:cubicBezTo>
                  <a:cubicBezTo>
                    <a:pt x="2144269" y="1390364"/>
                    <a:pt x="2133981" y="1390269"/>
                    <a:pt x="2122932" y="1391888"/>
                  </a:cubicBezTo>
                  <a:cubicBezTo>
                    <a:pt x="2098930" y="1395508"/>
                    <a:pt x="2075593" y="1390364"/>
                    <a:pt x="2052542" y="1383792"/>
                  </a:cubicBezTo>
                  <a:cubicBezTo>
                    <a:pt x="2037302" y="1379411"/>
                    <a:pt x="2021681" y="1376744"/>
                    <a:pt x="2006537" y="1372267"/>
                  </a:cubicBezTo>
                  <a:cubicBezTo>
                    <a:pt x="1995202" y="1368838"/>
                    <a:pt x="1983868" y="1364742"/>
                    <a:pt x="1973486" y="1359218"/>
                  </a:cubicBezTo>
                  <a:cubicBezTo>
                    <a:pt x="1958435" y="1351121"/>
                    <a:pt x="1945292" y="1338929"/>
                    <a:pt x="1926146" y="1342168"/>
                  </a:cubicBezTo>
                  <a:cubicBezTo>
                    <a:pt x="1909286" y="1345025"/>
                    <a:pt x="1894047" y="1339025"/>
                    <a:pt x="1878616" y="1333310"/>
                  </a:cubicBezTo>
                  <a:cubicBezTo>
                    <a:pt x="1867281" y="1329119"/>
                    <a:pt x="1855948" y="1324832"/>
                    <a:pt x="1844231" y="1322165"/>
                  </a:cubicBezTo>
                  <a:cubicBezTo>
                    <a:pt x="1830324" y="1319022"/>
                    <a:pt x="1814608" y="1320356"/>
                    <a:pt x="1802225" y="1314545"/>
                  </a:cubicBezTo>
                  <a:cubicBezTo>
                    <a:pt x="1789271" y="1308449"/>
                    <a:pt x="1778509" y="1312545"/>
                    <a:pt x="1766983" y="1314260"/>
                  </a:cubicBezTo>
                  <a:cubicBezTo>
                    <a:pt x="1748600" y="1316927"/>
                    <a:pt x="1730311" y="1321880"/>
                    <a:pt x="1711738" y="1315593"/>
                  </a:cubicBezTo>
                  <a:cubicBezTo>
                    <a:pt x="1689164" y="1307973"/>
                    <a:pt x="1666780" y="1299782"/>
                    <a:pt x="1644111" y="1292543"/>
                  </a:cubicBezTo>
                  <a:cubicBezTo>
                    <a:pt x="1635347" y="1289780"/>
                    <a:pt x="1625919" y="1288637"/>
                    <a:pt x="1616774" y="1287399"/>
                  </a:cubicBezTo>
                  <a:cubicBezTo>
                    <a:pt x="1608107" y="1286351"/>
                    <a:pt x="1597725" y="1289018"/>
                    <a:pt x="1591056" y="1285018"/>
                  </a:cubicBezTo>
                  <a:cubicBezTo>
                    <a:pt x="1573911" y="1274731"/>
                    <a:pt x="1556291" y="1269683"/>
                    <a:pt x="1536478" y="1269683"/>
                  </a:cubicBezTo>
                  <a:cubicBezTo>
                    <a:pt x="1529048" y="1269683"/>
                    <a:pt x="1521809" y="1265396"/>
                    <a:pt x="1514285" y="1264634"/>
                  </a:cubicBezTo>
                  <a:cubicBezTo>
                    <a:pt x="1503997" y="1263682"/>
                    <a:pt x="1492186" y="1261110"/>
                    <a:pt x="1483233" y="1264730"/>
                  </a:cubicBezTo>
                  <a:cubicBezTo>
                    <a:pt x="1462183" y="1273302"/>
                    <a:pt x="1445134" y="1266158"/>
                    <a:pt x="1426750" y="1257681"/>
                  </a:cubicBezTo>
                  <a:cubicBezTo>
                    <a:pt x="1408652" y="1249299"/>
                    <a:pt x="1389602" y="1242632"/>
                    <a:pt x="1370362" y="1237107"/>
                  </a:cubicBezTo>
                  <a:cubicBezTo>
                    <a:pt x="1363123" y="1235107"/>
                    <a:pt x="1354456" y="1238441"/>
                    <a:pt x="1346454" y="1239107"/>
                  </a:cubicBezTo>
                  <a:cubicBezTo>
                    <a:pt x="1343596" y="1239298"/>
                    <a:pt x="1340453" y="1239584"/>
                    <a:pt x="1337882" y="1238631"/>
                  </a:cubicBezTo>
                  <a:cubicBezTo>
                    <a:pt x="1313022" y="1229487"/>
                    <a:pt x="1287780" y="1222534"/>
                    <a:pt x="1260825" y="1227296"/>
                  </a:cubicBezTo>
                  <a:cubicBezTo>
                    <a:pt x="1258349" y="1227773"/>
                    <a:pt x="1255586" y="1226725"/>
                    <a:pt x="1253109" y="1226058"/>
                  </a:cubicBezTo>
                  <a:cubicBezTo>
                    <a:pt x="1241012" y="1222629"/>
                    <a:pt x="1229201" y="1217200"/>
                    <a:pt x="1216915" y="1215962"/>
                  </a:cubicBezTo>
                  <a:cubicBezTo>
                    <a:pt x="1186625" y="1212914"/>
                    <a:pt x="1156146" y="1211675"/>
                    <a:pt x="1125664" y="1209675"/>
                  </a:cubicBezTo>
                  <a:cubicBezTo>
                    <a:pt x="1123759" y="1209580"/>
                    <a:pt x="1121759" y="1209580"/>
                    <a:pt x="1120045" y="1208913"/>
                  </a:cubicBezTo>
                  <a:cubicBezTo>
                    <a:pt x="1108805" y="1204817"/>
                    <a:pt x="1098995" y="1206151"/>
                    <a:pt x="1089469" y="1213961"/>
                  </a:cubicBezTo>
                  <a:cubicBezTo>
                    <a:pt x="1085278" y="1217390"/>
                    <a:pt x="1079563" y="1219200"/>
                    <a:pt x="1074325" y="1221105"/>
                  </a:cubicBezTo>
                  <a:cubicBezTo>
                    <a:pt x="1066609" y="1223963"/>
                    <a:pt x="1058704" y="1226725"/>
                    <a:pt x="1050703" y="1228535"/>
                  </a:cubicBezTo>
                  <a:cubicBezTo>
                    <a:pt x="1042797" y="1230249"/>
                    <a:pt x="1034320" y="1232630"/>
                    <a:pt x="1026700" y="1231297"/>
                  </a:cubicBezTo>
                  <a:cubicBezTo>
                    <a:pt x="1012984" y="1228916"/>
                    <a:pt x="999934" y="1223582"/>
                    <a:pt x="986409" y="1220057"/>
                  </a:cubicBezTo>
                  <a:cubicBezTo>
                    <a:pt x="981742" y="1218819"/>
                    <a:pt x="976598" y="1219010"/>
                    <a:pt x="971741" y="1218914"/>
                  </a:cubicBezTo>
                  <a:cubicBezTo>
                    <a:pt x="960596" y="1218629"/>
                    <a:pt x="949166" y="1221391"/>
                    <a:pt x="939070" y="1213485"/>
                  </a:cubicBezTo>
                  <a:cubicBezTo>
                    <a:pt x="929736" y="1206056"/>
                    <a:pt x="920305" y="1208246"/>
                    <a:pt x="910495" y="1213866"/>
                  </a:cubicBezTo>
                  <a:cubicBezTo>
                    <a:pt x="903446" y="1217867"/>
                    <a:pt x="895446" y="1221010"/>
                    <a:pt x="887540" y="1222534"/>
                  </a:cubicBezTo>
                  <a:cubicBezTo>
                    <a:pt x="876681" y="1224629"/>
                    <a:pt x="865918" y="1225487"/>
                    <a:pt x="854202" y="1224248"/>
                  </a:cubicBezTo>
                  <a:cubicBezTo>
                    <a:pt x="845915" y="1223391"/>
                    <a:pt x="839152" y="1223010"/>
                    <a:pt x="832675" y="1217962"/>
                  </a:cubicBezTo>
                  <a:cubicBezTo>
                    <a:pt x="831628" y="1217200"/>
                    <a:pt x="829723" y="1217009"/>
                    <a:pt x="828294" y="1217105"/>
                  </a:cubicBezTo>
                  <a:cubicBezTo>
                    <a:pt x="809530" y="1218724"/>
                    <a:pt x="790956" y="1217867"/>
                    <a:pt x="772001" y="1216723"/>
                  </a:cubicBezTo>
                  <a:cubicBezTo>
                    <a:pt x="747904" y="1215200"/>
                    <a:pt x="722566" y="1219676"/>
                    <a:pt x="701707" y="1235678"/>
                  </a:cubicBezTo>
                  <a:cubicBezTo>
                    <a:pt x="698659" y="1238060"/>
                    <a:pt x="694087" y="1239107"/>
                    <a:pt x="690086" y="1239679"/>
                  </a:cubicBezTo>
                  <a:cubicBezTo>
                    <a:pt x="671227" y="1242155"/>
                    <a:pt x="652272" y="1243870"/>
                    <a:pt x="633412" y="1246632"/>
                  </a:cubicBezTo>
                  <a:cubicBezTo>
                    <a:pt x="623125" y="1248156"/>
                    <a:pt x="612362" y="1249490"/>
                    <a:pt x="603028" y="1253681"/>
                  </a:cubicBezTo>
                  <a:cubicBezTo>
                    <a:pt x="593885" y="1257776"/>
                    <a:pt x="586549" y="1262634"/>
                    <a:pt x="581120" y="1254062"/>
                  </a:cubicBezTo>
                  <a:cubicBezTo>
                    <a:pt x="571406" y="1258634"/>
                    <a:pt x="562927" y="1262444"/>
                    <a:pt x="554642" y="1266539"/>
                  </a:cubicBezTo>
                  <a:cubicBezTo>
                    <a:pt x="551593" y="1268063"/>
                    <a:pt x="549021" y="1270540"/>
                    <a:pt x="545973" y="1271969"/>
                  </a:cubicBezTo>
                  <a:cubicBezTo>
                    <a:pt x="542734" y="1273493"/>
                    <a:pt x="539115" y="1274445"/>
                    <a:pt x="535591" y="1275207"/>
                  </a:cubicBezTo>
                  <a:cubicBezTo>
                    <a:pt x="519874" y="1278636"/>
                    <a:pt x="504158" y="1281779"/>
                    <a:pt x="488538" y="1285494"/>
                  </a:cubicBezTo>
                  <a:cubicBezTo>
                    <a:pt x="485489" y="1286256"/>
                    <a:pt x="482917" y="1289304"/>
                    <a:pt x="480155" y="1291304"/>
                  </a:cubicBezTo>
                  <a:cubicBezTo>
                    <a:pt x="478345" y="1292638"/>
                    <a:pt x="476536" y="1294638"/>
                    <a:pt x="474535" y="1294924"/>
                  </a:cubicBezTo>
                  <a:cubicBezTo>
                    <a:pt x="459295" y="1297210"/>
                    <a:pt x="444151" y="1299877"/>
                    <a:pt x="428816" y="1301020"/>
                  </a:cubicBezTo>
                  <a:cubicBezTo>
                    <a:pt x="415957" y="1301972"/>
                    <a:pt x="403574" y="1301687"/>
                    <a:pt x="400241" y="1318260"/>
                  </a:cubicBezTo>
                  <a:cubicBezTo>
                    <a:pt x="399669" y="1321118"/>
                    <a:pt x="395573" y="1324166"/>
                    <a:pt x="392431" y="1325594"/>
                  </a:cubicBezTo>
                  <a:cubicBezTo>
                    <a:pt x="383477" y="1329690"/>
                    <a:pt x="373951" y="1332452"/>
                    <a:pt x="365093" y="1336643"/>
                  </a:cubicBezTo>
                  <a:cubicBezTo>
                    <a:pt x="336042" y="1350645"/>
                    <a:pt x="305658" y="1359503"/>
                    <a:pt x="273177" y="1357884"/>
                  </a:cubicBezTo>
                  <a:cubicBezTo>
                    <a:pt x="263081" y="1357408"/>
                    <a:pt x="253270" y="1352264"/>
                    <a:pt x="246888" y="1350359"/>
                  </a:cubicBezTo>
                  <a:cubicBezTo>
                    <a:pt x="228506" y="1357884"/>
                    <a:pt x="213075" y="1365123"/>
                    <a:pt x="196977" y="1370552"/>
                  </a:cubicBezTo>
                  <a:cubicBezTo>
                    <a:pt x="182785" y="1375410"/>
                    <a:pt x="167926" y="1378458"/>
                    <a:pt x="153352" y="1381982"/>
                  </a:cubicBezTo>
                  <a:cubicBezTo>
                    <a:pt x="148018" y="1383316"/>
                    <a:pt x="142589" y="1384078"/>
                    <a:pt x="137160" y="1384745"/>
                  </a:cubicBezTo>
                  <a:cubicBezTo>
                    <a:pt x="120206" y="1386840"/>
                    <a:pt x="102489" y="1381792"/>
                    <a:pt x="85917" y="1389793"/>
                  </a:cubicBezTo>
                  <a:cubicBezTo>
                    <a:pt x="77248" y="1393984"/>
                    <a:pt x="68675" y="1399032"/>
                    <a:pt x="59532" y="1401223"/>
                  </a:cubicBezTo>
                  <a:cubicBezTo>
                    <a:pt x="49721" y="1403604"/>
                    <a:pt x="40124" y="1407319"/>
                    <a:pt x="30325" y="1409974"/>
                  </a:cubicBezTo>
                  <a:lnTo>
                    <a:pt x="0" y="1412360"/>
                  </a:lnTo>
                  <a:lnTo>
                    <a:pt x="0" y="1058622"/>
                  </a:lnTo>
                  <a:lnTo>
                    <a:pt x="17145" y="1060228"/>
                  </a:lnTo>
                  <a:cubicBezTo>
                    <a:pt x="26480" y="1061561"/>
                    <a:pt x="35528" y="1066133"/>
                    <a:pt x="44672" y="1066324"/>
                  </a:cubicBezTo>
                  <a:cubicBezTo>
                    <a:pt x="59055" y="1066610"/>
                    <a:pt x="71819" y="1068419"/>
                    <a:pt x="84677" y="1076230"/>
                  </a:cubicBezTo>
                  <a:cubicBezTo>
                    <a:pt x="104108" y="1087946"/>
                    <a:pt x="120110" y="1082993"/>
                    <a:pt x="132017" y="1064990"/>
                  </a:cubicBezTo>
                  <a:cubicBezTo>
                    <a:pt x="133255" y="1063181"/>
                    <a:pt x="134874" y="1060799"/>
                    <a:pt x="136779" y="1060323"/>
                  </a:cubicBezTo>
                  <a:cubicBezTo>
                    <a:pt x="153639" y="1056132"/>
                    <a:pt x="170974" y="1048131"/>
                    <a:pt x="187547" y="1049179"/>
                  </a:cubicBezTo>
                  <a:cubicBezTo>
                    <a:pt x="216789" y="1051084"/>
                    <a:pt x="244316" y="1048798"/>
                    <a:pt x="270891" y="1036415"/>
                  </a:cubicBezTo>
                  <a:cubicBezTo>
                    <a:pt x="272510" y="1035653"/>
                    <a:pt x="274987" y="1034891"/>
                    <a:pt x="276320" y="1035558"/>
                  </a:cubicBezTo>
                  <a:cubicBezTo>
                    <a:pt x="292322" y="1043845"/>
                    <a:pt x="309848" y="1050417"/>
                    <a:pt x="323755" y="1061561"/>
                  </a:cubicBezTo>
                  <a:cubicBezTo>
                    <a:pt x="336995" y="1072134"/>
                    <a:pt x="352997" y="1072229"/>
                    <a:pt x="361855" y="1057942"/>
                  </a:cubicBezTo>
                  <a:cubicBezTo>
                    <a:pt x="366236" y="1050893"/>
                    <a:pt x="372332" y="1042702"/>
                    <a:pt x="379571" y="1039939"/>
                  </a:cubicBezTo>
                  <a:cubicBezTo>
                    <a:pt x="395954" y="1033653"/>
                    <a:pt x="413481" y="1030414"/>
                    <a:pt x="430530" y="1025747"/>
                  </a:cubicBezTo>
                  <a:cubicBezTo>
                    <a:pt x="451581" y="1020032"/>
                    <a:pt x="472345" y="1020032"/>
                    <a:pt x="493300" y="1027176"/>
                  </a:cubicBezTo>
                  <a:cubicBezTo>
                    <a:pt x="508064" y="1032224"/>
                    <a:pt x="523113" y="1032224"/>
                    <a:pt x="537782" y="1025366"/>
                  </a:cubicBezTo>
                  <a:cubicBezTo>
                    <a:pt x="545687" y="1021652"/>
                    <a:pt x="553784" y="1017842"/>
                    <a:pt x="562166" y="1015746"/>
                  </a:cubicBezTo>
                  <a:cubicBezTo>
                    <a:pt x="567595" y="1014412"/>
                    <a:pt x="573881" y="1015651"/>
                    <a:pt x="579596" y="1016699"/>
                  </a:cubicBezTo>
                  <a:cubicBezTo>
                    <a:pt x="590645" y="1018794"/>
                    <a:pt x="602075" y="1025176"/>
                    <a:pt x="612362" y="1023557"/>
                  </a:cubicBezTo>
                  <a:cubicBezTo>
                    <a:pt x="647891" y="1017842"/>
                    <a:pt x="681419" y="1031272"/>
                    <a:pt x="716090" y="1031653"/>
                  </a:cubicBezTo>
                  <a:cubicBezTo>
                    <a:pt x="731806" y="1031843"/>
                    <a:pt x="747332" y="1034891"/>
                    <a:pt x="758381" y="1018985"/>
                  </a:cubicBezTo>
                  <a:cubicBezTo>
                    <a:pt x="759809" y="1016889"/>
                    <a:pt x="766763" y="1018032"/>
                    <a:pt x="771049" y="1018699"/>
                  </a:cubicBezTo>
                  <a:cubicBezTo>
                    <a:pt x="780574" y="1020128"/>
                    <a:pt x="790004" y="1023747"/>
                    <a:pt x="799433" y="1023652"/>
                  </a:cubicBezTo>
                  <a:cubicBezTo>
                    <a:pt x="818960" y="1023557"/>
                    <a:pt x="838581" y="1022033"/>
                    <a:pt x="858012" y="1020318"/>
                  </a:cubicBezTo>
                  <a:cubicBezTo>
                    <a:pt x="865346" y="1019651"/>
                    <a:pt x="872395" y="1017080"/>
                    <a:pt x="879634" y="1015270"/>
                  </a:cubicBezTo>
                  <a:cubicBezTo>
                    <a:pt x="883634" y="1014222"/>
                    <a:pt x="887921" y="1011460"/>
                    <a:pt x="891635" y="1012031"/>
                  </a:cubicBezTo>
                  <a:cubicBezTo>
                    <a:pt x="913162" y="1015365"/>
                    <a:pt x="932879" y="1007174"/>
                    <a:pt x="953262" y="1003078"/>
                  </a:cubicBezTo>
                  <a:cubicBezTo>
                    <a:pt x="962692" y="1001173"/>
                    <a:pt x="971550" y="996601"/>
                    <a:pt x="980694" y="993458"/>
                  </a:cubicBezTo>
                  <a:cubicBezTo>
                    <a:pt x="983075" y="992600"/>
                    <a:pt x="985742" y="991838"/>
                    <a:pt x="988124" y="992029"/>
                  </a:cubicBezTo>
                  <a:cubicBezTo>
                    <a:pt x="1001744" y="993172"/>
                    <a:pt x="1015270" y="994791"/>
                    <a:pt x="1028795" y="996029"/>
                  </a:cubicBezTo>
                  <a:cubicBezTo>
                    <a:pt x="1041083" y="997172"/>
                    <a:pt x="1053465" y="997553"/>
                    <a:pt x="1059275" y="1011555"/>
                  </a:cubicBezTo>
                  <a:cubicBezTo>
                    <a:pt x="1060133" y="1013746"/>
                    <a:pt x="1062990" y="1015365"/>
                    <a:pt x="1065181" y="1016794"/>
                  </a:cubicBezTo>
                  <a:cubicBezTo>
                    <a:pt x="1098995" y="1038797"/>
                    <a:pt x="1117092" y="1038225"/>
                    <a:pt x="1150144" y="1014984"/>
                  </a:cubicBezTo>
                  <a:cubicBezTo>
                    <a:pt x="1153573" y="1012603"/>
                    <a:pt x="1160907" y="1010888"/>
                    <a:pt x="1163193" y="1012793"/>
                  </a:cubicBezTo>
                  <a:cubicBezTo>
                    <a:pt x="1182624" y="1028605"/>
                    <a:pt x="1203865" y="1026890"/>
                    <a:pt x="1226249" y="1021937"/>
                  </a:cubicBezTo>
                  <a:cubicBezTo>
                    <a:pt x="1232059" y="1020604"/>
                    <a:pt x="1240251" y="1020604"/>
                    <a:pt x="1244632" y="1023747"/>
                  </a:cubicBezTo>
                  <a:cubicBezTo>
                    <a:pt x="1265492" y="1038320"/>
                    <a:pt x="1287876" y="1036225"/>
                    <a:pt x="1310545" y="1031939"/>
                  </a:cubicBezTo>
                  <a:cubicBezTo>
                    <a:pt x="1314069" y="1031272"/>
                    <a:pt x="1318356" y="1027652"/>
                    <a:pt x="1319879" y="1024319"/>
                  </a:cubicBezTo>
                  <a:cubicBezTo>
                    <a:pt x="1325309" y="1012508"/>
                    <a:pt x="1335501" y="1008507"/>
                    <a:pt x="1346740" y="1005173"/>
                  </a:cubicBezTo>
                  <a:cubicBezTo>
                    <a:pt x="1364457" y="999744"/>
                    <a:pt x="1381887" y="993362"/>
                    <a:pt x="1399699" y="988219"/>
                  </a:cubicBezTo>
                  <a:cubicBezTo>
                    <a:pt x="1404081" y="986981"/>
                    <a:pt x="1409510" y="987743"/>
                    <a:pt x="1414082" y="989171"/>
                  </a:cubicBezTo>
                  <a:cubicBezTo>
                    <a:pt x="1429703" y="994029"/>
                    <a:pt x="1439609" y="1006221"/>
                    <a:pt x="1450467" y="1017461"/>
                  </a:cubicBezTo>
                  <a:cubicBezTo>
                    <a:pt x="1455230" y="1022414"/>
                    <a:pt x="1461802" y="1025938"/>
                    <a:pt x="1468184" y="1028795"/>
                  </a:cubicBezTo>
                  <a:cubicBezTo>
                    <a:pt x="1484757" y="1036130"/>
                    <a:pt x="1501712" y="1042702"/>
                    <a:pt x="1518476" y="1049655"/>
                  </a:cubicBezTo>
                  <a:cubicBezTo>
                    <a:pt x="1520095" y="1050322"/>
                    <a:pt x="1521428" y="1052036"/>
                    <a:pt x="1522667" y="1053465"/>
                  </a:cubicBezTo>
                  <a:cubicBezTo>
                    <a:pt x="1535049" y="1068515"/>
                    <a:pt x="1547336" y="1083659"/>
                    <a:pt x="1559814" y="1098709"/>
                  </a:cubicBezTo>
                  <a:cubicBezTo>
                    <a:pt x="1562195" y="1101566"/>
                    <a:pt x="1565625" y="1103662"/>
                    <a:pt x="1568196" y="1106424"/>
                  </a:cubicBezTo>
                  <a:cubicBezTo>
                    <a:pt x="1571816" y="1110234"/>
                    <a:pt x="1576388" y="1113854"/>
                    <a:pt x="1578293" y="1118426"/>
                  </a:cubicBezTo>
                  <a:cubicBezTo>
                    <a:pt x="1584198" y="1132808"/>
                    <a:pt x="1595533" y="1139000"/>
                    <a:pt x="1609820" y="1141667"/>
                  </a:cubicBezTo>
                  <a:cubicBezTo>
                    <a:pt x="1622870" y="1144143"/>
                    <a:pt x="1635919" y="1146239"/>
                    <a:pt x="1648873" y="1149096"/>
                  </a:cubicBezTo>
                  <a:cubicBezTo>
                    <a:pt x="1664684" y="1152525"/>
                    <a:pt x="1680401" y="1156240"/>
                    <a:pt x="1696022" y="1160431"/>
                  </a:cubicBezTo>
                  <a:cubicBezTo>
                    <a:pt x="1702784" y="1162241"/>
                    <a:pt x="1709928" y="1164336"/>
                    <a:pt x="1715739" y="1168051"/>
                  </a:cubicBezTo>
                  <a:cubicBezTo>
                    <a:pt x="1732026" y="1178338"/>
                    <a:pt x="1749457" y="1185291"/>
                    <a:pt x="1768602" y="1182529"/>
                  </a:cubicBezTo>
                  <a:cubicBezTo>
                    <a:pt x="1783937" y="1180338"/>
                    <a:pt x="1796796" y="1185958"/>
                    <a:pt x="1806321" y="1194721"/>
                  </a:cubicBezTo>
                  <a:cubicBezTo>
                    <a:pt x="1823657" y="1210628"/>
                    <a:pt x="1842230" y="1207008"/>
                    <a:pt x="1860709" y="1201865"/>
                  </a:cubicBezTo>
                  <a:cubicBezTo>
                    <a:pt x="1870234" y="1199198"/>
                    <a:pt x="1878044" y="1199579"/>
                    <a:pt x="1887093" y="1202150"/>
                  </a:cubicBezTo>
                  <a:cubicBezTo>
                    <a:pt x="1908048" y="1208151"/>
                    <a:pt x="1922050" y="1224439"/>
                    <a:pt x="1935575" y="1238726"/>
                  </a:cubicBezTo>
                  <a:cubicBezTo>
                    <a:pt x="1947101" y="1250918"/>
                    <a:pt x="1960055" y="1257776"/>
                    <a:pt x="1974247" y="1262920"/>
                  </a:cubicBezTo>
                  <a:cubicBezTo>
                    <a:pt x="1992154" y="1269492"/>
                    <a:pt x="2006346" y="1267016"/>
                    <a:pt x="2014919" y="1251204"/>
                  </a:cubicBezTo>
                  <a:cubicBezTo>
                    <a:pt x="2017300" y="1246727"/>
                    <a:pt x="2021491" y="1241488"/>
                    <a:pt x="2025968" y="1240155"/>
                  </a:cubicBezTo>
                  <a:cubicBezTo>
                    <a:pt x="2047589" y="1233488"/>
                    <a:pt x="2069497" y="1223772"/>
                    <a:pt x="2092643" y="1229678"/>
                  </a:cubicBezTo>
                  <a:cubicBezTo>
                    <a:pt x="2124647" y="1237774"/>
                    <a:pt x="2155889" y="1237298"/>
                    <a:pt x="2187893" y="1229297"/>
                  </a:cubicBezTo>
                  <a:cubicBezTo>
                    <a:pt x="2239804" y="1216343"/>
                    <a:pt x="2291715" y="1202627"/>
                    <a:pt x="2346294" y="1205484"/>
                  </a:cubicBezTo>
                  <a:cubicBezTo>
                    <a:pt x="2355342" y="1205960"/>
                    <a:pt x="2366105" y="1200150"/>
                    <a:pt x="2373916" y="1194435"/>
                  </a:cubicBezTo>
                  <a:cubicBezTo>
                    <a:pt x="2388870" y="1183577"/>
                    <a:pt x="2388203" y="1182719"/>
                    <a:pt x="2404967" y="1191673"/>
                  </a:cubicBezTo>
                  <a:cubicBezTo>
                    <a:pt x="2408968" y="1193864"/>
                    <a:pt x="2413921" y="1195197"/>
                    <a:pt x="2416874" y="1198436"/>
                  </a:cubicBezTo>
                  <a:cubicBezTo>
                    <a:pt x="2431923" y="1214914"/>
                    <a:pt x="2450497" y="1210913"/>
                    <a:pt x="2468975" y="1208532"/>
                  </a:cubicBezTo>
                  <a:cubicBezTo>
                    <a:pt x="2472214" y="1208056"/>
                    <a:pt x="2476119" y="1207389"/>
                    <a:pt x="2478882" y="1208723"/>
                  </a:cubicBezTo>
                  <a:cubicBezTo>
                    <a:pt x="2491359" y="1214723"/>
                    <a:pt x="2501932" y="1212628"/>
                    <a:pt x="2512791" y="1204436"/>
                  </a:cubicBezTo>
                  <a:cubicBezTo>
                    <a:pt x="2522220" y="1197388"/>
                    <a:pt x="2533079" y="1193197"/>
                    <a:pt x="2544223" y="1201960"/>
                  </a:cubicBezTo>
                  <a:cubicBezTo>
                    <a:pt x="2568988" y="1221391"/>
                    <a:pt x="2595467" y="1222343"/>
                    <a:pt x="2623471" y="1210056"/>
                  </a:cubicBezTo>
                  <a:cubicBezTo>
                    <a:pt x="2643473" y="1201293"/>
                    <a:pt x="2663190" y="1199293"/>
                    <a:pt x="2684241" y="1208151"/>
                  </a:cubicBezTo>
                  <a:cubicBezTo>
                    <a:pt x="2692337" y="1211580"/>
                    <a:pt x="2702814" y="1209294"/>
                    <a:pt x="2712244" y="1210056"/>
                  </a:cubicBezTo>
                  <a:cubicBezTo>
                    <a:pt x="2717578" y="1210437"/>
                    <a:pt x="2723484" y="1210532"/>
                    <a:pt x="2728055" y="1212914"/>
                  </a:cubicBezTo>
                  <a:cubicBezTo>
                    <a:pt x="2740248" y="1219010"/>
                    <a:pt x="2751582" y="1226820"/>
                    <a:pt x="2763869" y="1232821"/>
                  </a:cubicBezTo>
                  <a:cubicBezTo>
                    <a:pt x="2769775" y="1235678"/>
                    <a:pt x="2776823" y="1237202"/>
                    <a:pt x="2783491" y="1237298"/>
                  </a:cubicBezTo>
                  <a:cubicBezTo>
                    <a:pt x="2803208" y="1237774"/>
                    <a:pt x="2822925" y="1237774"/>
                    <a:pt x="2842546" y="1236917"/>
                  </a:cubicBezTo>
                  <a:cubicBezTo>
                    <a:pt x="2874931" y="1235583"/>
                    <a:pt x="2907792" y="1235297"/>
                    <a:pt x="2931128" y="1206913"/>
                  </a:cubicBezTo>
                  <a:cubicBezTo>
                    <a:pt x="2933034" y="1204627"/>
                    <a:pt x="2937129" y="1203293"/>
                    <a:pt x="2940368" y="1202912"/>
                  </a:cubicBezTo>
                  <a:cubicBezTo>
                    <a:pt x="2955322" y="1201103"/>
                    <a:pt x="2970657" y="1200912"/>
                    <a:pt x="2985421" y="1197959"/>
                  </a:cubicBezTo>
                  <a:cubicBezTo>
                    <a:pt x="2997232" y="1195578"/>
                    <a:pt x="3007043" y="1196340"/>
                    <a:pt x="3015996" y="1204722"/>
                  </a:cubicBezTo>
                  <a:cubicBezTo>
                    <a:pt x="3027712" y="1215771"/>
                    <a:pt x="3042000" y="1222248"/>
                    <a:pt x="3057621" y="1218724"/>
                  </a:cubicBezTo>
                  <a:cubicBezTo>
                    <a:pt x="3073241" y="1215295"/>
                    <a:pt x="3083528" y="1222724"/>
                    <a:pt x="3095054" y="1230440"/>
                  </a:cubicBezTo>
                  <a:cubicBezTo>
                    <a:pt x="3103436" y="1236059"/>
                    <a:pt x="3112961" y="1243108"/>
                    <a:pt x="3122295" y="1243679"/>
                  </a:cubicBezTo>
                  <a:cubicBezTo>
                    <a:pt x="3143441" y="1244917"/>
                    <a:pt x="3161634" y="1264539"/>
                    <a:pt x="3184589" y="1253395"/>
                  </a:cubicBezTo>
                  <a:cubicBezTo>
                    <a:pt x="3186113" y="1252633"/>
                    <a:pt x="3188875" y="1254538"/>
                    <a:pt x="3191066" y="1255014"/>
                  </a:cubicBezTo>
                  <a:cubicBezTo>
                    <a:pt x="3208592" y="1258634"/>
                    <a:pt x="3225070" y="1255109"/>
                    <a:pt x="3237929" y="1243203"/>
                  </a:cubicBezTo>
                  <a:cubicBezTo>
                    <a:pt x="3254788" y="1227677"/>
                    <a:pt x="3273457" y="1226153"/>
                    <a:pt x="3294221" y="1231202"/>
                  </a:cubicBezTo>
                  <a:cubicBezTo>
                    <a:pt x="3300889" y="1232821"/>
                    <a:pt x="3307557" y="1233964"/>
                    <a:pt x="3314319" y="1235297"/>
                  </a:cubicBezTo>
                  <a:cubicBezTo>
                    <a:pt x="3323463" y="1237202"/>
                    <a:pt x="3332703" y="1239203"/>
                    <a:pt x="3341846" y="1241108"/>
                  </a:cubicBezTo>
                  <a:cubicBezTo>
                    <a:pt x="3350705" y="1243013"/>
                    <a:pt x="3360516" y="1246251"/>
                    <a:pt x="3367373" y="1238060"/>
                  </a:cubicBezTo>
                  <a:cubicBezTo>
                    <a:pt x="3373279" y="1231011"/>
                    <a:pt x="3377470" y="1231678"/>
                    <a:pt x="3382899" y="1237774"/>
                  </a:cubicBezTo>
                  <a:cubicBezTo>
                    <a:pt x="3401759" y="1259110"/>
                    <a:pt x="3424619" y="1272445"/>
                    <a:pt x="3453765" y="1273397"/>
                  </a:cubicBezTo>
                  <a:cubicBezTo>
                    <a:pt x="3459766" y="1273588"/>
                    <a:pt x="3465862" y="1274921"/>
                    <a:pt x="3471767" y="1276350"/>
                  </a:cubicBezTo>
                  <a:cubicBezTo>
                    <a:pt x="3475387" y="1277207"/>
                    <a:pt x="3479769" y="1278160"/>
                    <a:pt x="3481959" y="1280732"/>
                  </a:cubicBezTo>
                  <a:cubicBezTo>
                    <a:pt x="3499009" y="1300353"/>
                    <a:pt x="3520250" y="1313974"/>
                    <a:pt x="3543396" y="1324928"/>
                  </a:cubicBezTo>
                  <a:cubicBezTo>
                    <a:pt x="3551682" y="1328833"/>
                    <a:pt x="3560541" y="1332738"/>
                    <a:pt x="3569494" y="1333881"/>
                  </a:cubicBezTo>
                  <a:cubicBezTo>
                    <a:pt x="3578828" y="1335024"/>
                    <a:pt x="3588639" y="1333119"/>
                    <a:pt x="3598164" y="1332071"/>
                  </a:cubicBezTo>
                  <a:cubicBezTo>
                    <a:pt x="3603784" y="1331500"/>
                    <a:pt x="3610261" y="1331595"/>
                    <a:pt x="3614738" y="1328833"/>
                  </a:cubicBezTo>
                  <a:cubicBezTo>
                    <a:pt x="3628930" y="1320165"/>
                    <a:pt x="3642646" y="1310831"/>
                    <a:pt x="3655886" y="1300734"/>
                  </a:cubicBezTo>
                  <a:cubicBezTo>
                    <a:pt x="3667221" y="1292066"/>
                    <a:pt x="3669507" y="1290828"/>
                    <a:pt x="3679317" y="1301687"/>
                  </a:cubicBezTo>
                  <a:cubicBezTo>
                    <a:pt x="3689414" y="1312831"/>
                    <a:pt x="3701987" y="1318641"/>
                    <a:pt x="3715893" y="1321022"/>
                  </a:cubicBezTo>
                  <a:cubicBezTo>
                    <a:pt x="3737896" y="1324737"/>
                    <a:pt x="3760089" y="1327880"/>
                    <a:pt x="3782282" y="1329690"/>
                  </a:cubicBezTo>
                  <a:cubicBezTo>
                    <a:pt x="3802380" y="1331309"/>
                    <a:pt x="3812000" y="1322546"/>
                    <a:pt x="3816001" y="1302639"/>
                  </a:cubicBezTo>
                  <a:cubicBezTo>
                    <a:pt x="3818287" y="1291590"/>
                    <a:pt x="3821240" y="1279588"/>
                    <a:pt x="3833431" y="1276636"/>
                  </a:cubicBezTo>
                  <a:cubicBezTo>
                    <a:pt x="3853339" y="1271873"/>
                    <a:pt x="3874008" y="1269778"/>
                    <a:pt x="3883819" y="1246442"/>
                  </a:cubicBezTo>
                  <a:cubicBezTo>
                    <a:pt x="3889248" y="1251585"/>
                    <a:pt x="3892582" y="1254633"/>
                    <a:pt x="3895821" y="1257681"/>
                  </a:cubicBezTo>
                  <a:cubicBezTo>
                    <a:pt x="3904774" y="1266158"/>
                    <a:pt x="3923347" y="1269778"/>
                    <a:pt x="3932778" y="1262444"/>
                  </a:cubicBezTo>
                  <a:cubicBezTo>
                    <a:pt x="3946684" y="1251776"/>
                    <a:pt x="3959448" y="1253776"/>
                    <a:pt x="3972782" y="1262063"/>
                  </a:cubicBezTo>
                  <a:cubicBezTo>
                    <a:pt x="3995071" y="1275779"/>
                    <a:pt x="4019931" y="1272635"/>
                    <a:pt x="4042505" y="1267111"/>
                  </a:cubicBezTo>
                  <a:cubicBezTo>
                    <a:pt x="4059555" y="1263015"/>
                    <a:pt x="4077748" y="1255490"/>
                    <a:pt x="4088892" y="1238250"/>
                  </a:cubicBezTo>
                  <a:cubicBezTo>
                    <a:pt x="4092416" y="1232726"/>
                    <a:pt x="4100322" y="1229963"/>
                    <a:pt x="4106609" y="1226344"/>
                  </a:cubicBezTo>
                  <a:cubicBezTo>
                    <a:pt x="4111848" y="1223391"/>
                    <a:pt x="4117372" y="1220629"/>
                    <a:pt x="4123182" y="1218724"/>
                  </a:cubicBezTo>
                  <a:cubicBezTo>
                    <a:pt x="4129373" y="1216628"/>
                    <a:pt x="4136232" y="1213580"/>
                    <a:pt x="4142328" y="1214438"/>
                  </a:cubicBezTo>
                  <a:cubicBezTo>
                    <a:pt x="4160806" y="1216914"/>
                    <a:pt x="4175475" y="1212056"/>
                    <a:pt x="4188524" y="1198245"/>
                  </a:cubicBezTo>
                  <a:cubicBezTo>
                    <a:pt x="4195287" y="1191101"/>
                    <a:pt x="4205288" y="1182434"/>
                    <a:pt x="4213860" y="1182338"/>
                  </a:cubicBezTo>
                  <a:cubicBezTo>
                    <a:pt x="4234720" y="1182053"/>
                    <a:pt x="4252055" y="1175195"/>
                    <a:pt x="4270820" y="1167003"/>
                  </a:cubicBezTo>
                  <a:cubicBezTo>
                    <a:pt x="4282916" y="1161764"/>
                    <a:pt x="4296632" y="1158145"/>
                    <a:pt x="4309587" y="1153287"/>
                  </a:cubicBezTo>
                  <a:cubicBezTo>
                    <a:pt x="4324731" y="1147572"/>
                    <a:pt x="4341210" y="1145477"/>
                    <a:pt x="4350449" y="1129665"/>
                  </a:cubicBezTo>
                  <a:cubicBezTo>
                    <a:pt x="4351496" y="1127951"/>
                    <a:pt x="4354640" y="1127665"/>
                    <a:pt x="4356164" y="1126046"/>
                  </a:cubicBezTo>
                  <a:cubicBezTo>
                    <a:pt x="4361021" y="1121093"/>
                    <a:pt x="4367308" y="1116521"/>
                    <a:pt x="4369880" y="1110520"/>
                  </a:cubicBezTo>
                  <a:cubicBezTo>
                    <a:pt x="4377309" y="1092994"/>
                    <a:pt x="4383119" y="1074896"/>
                    <a:pt x="4389787" y="1057085"/>
                  </a:cubicBezTo>
                  <a:cubicBezTo>
                    <a:pt x="4391216" y="1053275"/>
                    <a:pt x="4392549" y="1048417"/>
                    <a:pt x="4395502" y="1046226"/>
                  </a:cubicBezTo>
                  <a:cubicBezTo>
                    <a:pt x="4412552" y="1033653"/>
                    <a:pt x="4429888" y="1021556"/>
                    <a:pt x="4447413" y="1009650"/>
                  </a:cubicBezTo>
                  <a:cubicBezTo>
                    <a:pt x="4454462" y="1004887"/>
                    <a:pt x="4460367" y="1007555"/>
                    <a:pt x="4466654" y="1013079"/>
                  </a:cubicBezTo>
                  <a:cubicBezTo>
                    <a:pt x="4472750" y="1018318"/>
                    <a:pt x="4480275" y="1023747"/>
                    <a:pt x="4487894" y="1025081"/>
                  </a:cubicBezTo>
                  <a:cubicBezTo>
                    <a:pt x="4503135" y="1027652"/>
                    <a:pt x="4518946" y="1028224"/>
                    <a:pt x="4534472" y="1028224"/>
                  </a:cubicBezTo>
                  <a:cubicBezTo>
                    <a:pt x="4540282" y="1028224"/>
                    <a:pt x="4546473" y="1024795"/>
                    <a:pt x="4551903" y="1022033"/>
                  </a:cubicBezTo>
                  <a:cubicBezTo>
                    <a:pt x="4562189" y="1016794"/>
                    <a:pt x="4571714" y="1009745"/>
                    <a:pt x="4582382" y="1005364"/>
                  </a:cubicBezTo>
                  <a:cubicBezTo>
                    <a:pt x="4594765" y="1000316"/>
                    <a:pt x="4602194" y="992219"/>
                    <a:pt x="4605909" y="979551"/>
                  </a:cubicBezTo>
                  <a:cubicBezTo>
                    <a:pt x="4611434" y="960692"/>
                    <a:pt x="4624579" y="947547"/>
                    <a:pt x="4640104" y="936879"/>
                  </a:cubicBezTo>
                  <a:cubicBezTo>
                    <a:pt x="4659821" y="923258"/>
                    <a:pt x="4683348" y="923925"/>
                    <a:pt x="4705731" y="920591"/>
                  </a:cubicBezTo>
                  <a:cubicBezTo>
                    <a:pt x="4714304" y="919353"/>
                    <a:pt x="4723162" y="918305"/>
                    <a:pt x="4730973" y="915162"/>
                  </a:cubicBezTo>
                  <a:cubicBezTo>
                    <a:pt x="4760595" y="903351"/>
                    <a:pt x="4790218" y="892112"/>
                    <a:pt x="4822794" y="892397"/>
                  </a:cubicBezTo>
                  <a:cubicBezTo>
                    <a:pt x="4825460" y="892397"/>
                    <a:pt x="4828128" y="892112"/>
                    <a:pt x="4830794" y="891635"/>
                  </a:cubicBezTo>
                  <a:cubicBezTo>
                    <a:pt x="4853940" y="887730"/>
                    <a:pt x="4877848" y="886206"/>
                    <a:pt x="4894421" y="865442"/>
                  </a:cubicBezTo>
                  <a:cubicBezTo>
                    <a:pt x="4897469" y="861632"/>
                    <a:pt x="4904422" y="860489"/>
                    <a:pt x="4909756" y="858964"/>
                  </a:cubicBezTo>
                  <a:cubicBezTo>
                    <a:pt x="4918996" y="856488"/>
                    <a:pt x="4925188" y="851440"/>
                    <a:pt x="4928521" y="842391"/>
                  </a:cubicBezTo>
                  <a:cubicBezTo>
                    <a:pt x="4934141" y="826770"/>
                    <a:pt x="4940808" y="811435"/>
                    <a:pt x="4945857" y="795623"/>
                  </a:cubicBezTo>
                  <a:cubicBezTo>
                    <a:pt x="4949381" y="784765"/>
                    <a:pt x="4955953" y="778764"/>
                    <a:pt x="4966145" y="774287"/>
                  </a:cubicBezTo>
                  <a:cubicBezTo>
                    <a:pt x="4971860" y="771811"/>
                    <a:pt x="4976813" y="766382"/>
                    <a:pt x="4980909" y="761333"/>
                  </a:cubicBezTo>
                  <a:cubicBezTo>
                    <a:pt x="4985862" y="755237"/>
                    <a:pt x="4988433" y="747141"/>
                    <a:pt x="4993862" y="741712"/>
                  </a:cubicBezTo>
                  <a:cubicBezTo>
                    <a:pt x="5007102" y="728186"/>
                    <a:pt x="5011198" y="713232"/>
                    <a:pt x="5006816" y="694754"/>
                  </a:cubicBezTo>
                  <a:cubicBezTo>
                    <a:pt x="5002911" y="678371"/>
                    <a:pt x="5013198" y="656463"/>
                    <a:pt x="5026724" y="653129"/>
                  </a:cubicBezTo>
                  <a:cubicBezTo>
                    <a:pt x="5041678" y="649414"/>
                    <a:pt x="5051965" y="640271"/>
                    <a:pt x="5062538" y="630079"/>
                  </a:cubicBezTo>
                  <a:cubicBezTo>
                    <a:pt x="5068443" y="624364"/>
                    <a:pt x="5076730" y="619411"/>
                    <a:pt x="5084731" y="617982"/>
                  </a:cubicBezTo>
                  <a:cubicBezTo>
                    <a:pt x="5115116" y="612458"/>
                    <a:pt x="5143786" y="619220"/>
                    <a:pt x="5172647" y="630174"/>
                  </a:cubicBezTo>
                  <a:cubicBezTo>
                    <a:pt x="5191506" y="637318"/>
                    <a:pt x="5212461" y="639223"/>
                    <a:pt x="5232654" y="642080"/>
                  </a:cubicBezTo>
                  <a:cubicBezTo>
                    <a:pt x="5238941" y="642937"/>
                    <a:pt x="5246942" y="641033"/>
                    <a:pt x="5252371" y="637508"/>
                  </a:cubicBezTo>
                  <a:cubicBezTo>
                    <a:pt x="5271421" y="625316"/>
                    <a:pt x="5290376" y="612743"/>
                    <a:pt x="5308092" y="598646"/>
                  </a:cubicBezTo>
                  <a:cubicBezTo>
                    <a:pt x="5324571" y="585407"/>
                    <a:pt x="5343144" y="579882"/>
                    <a:pt x="5363147" y="581311"/>
                  </a:cubicBezTo>
                  <a:cubicBezTo>
                    <a:pt x="5377720" y="582359"/>
                    <a:pt x="5390864" y="579977"/>
                    <a:pt x="5404580" y="576358"/>
                  </a:cubicBezTo>
                  <a:cubicBezTo>
                    <a:pt x="5416010" y="573310"/>
                    <a:pt x="5428583" y="571214"/>
                    <a:pt x="5440203" y="572548"/>
                  </a:cubicBezTo>
                  <a:cubicBezTo>
                    <a:pt x="5456491" y="574453"/>
                    <a:pt x="5469922" y="571691"/>
                    <a:pt x="5482971" y="561880"/>
                  </a:cubicBezTo>
                  <a:cubicBezTo>
                    <a:pt x="5489924" y="556641"/>
                    <a:pt x="5498878" y="553879"/>
                    <a:pt x="5507165" y="550259"/>
                  </a:cubicBezTo>
                  <a:cubicBezTo>
                    <a:pt x="5519928" y="544640"/>
                    <a:pt x="5533168" y="539877"/>
                    <a:pt x="5545645" y="533591"/>
                  </a:cubicBezTo>
                  <a:cubicBezTo>
                    <a:pt x="5559076" y="526923"/>
                    <a:pt x="5571363" y="517684"/>
                    <a:pt x="5585079" y="511969"/>
                  </a:cubicBezTo>
                  <a:cubicBezTo>
                    <a:pt x="5599843" y="505778"/>
                    <a:pt x="5609368" y="496348"/>
                    <a:pt x="5615368" y="481679"/>
                  </a:cubicBezTo>
                  <a:cubicBezTo>
                    <a:pt x="5619179" y="472440"/>
                    <a:pt x="5624417" y="462629"/>
                    <a:pt x="5631656" y="456152"/>
                  </a:cubicBezTo>
                  <a:cubicBezTo>
                    <a:pt x="5646611" y="442913"/>
                    <a:pt x="5664136" y="432625"/>
                    <a:pt x="5679377" y="419576"/>
                  </a:cubicBezTo>
                  <a:cubicBezTo>
                    <a:pt x="5700808" y="401288"/>
                    <a:pt x="5720620" y="381857"/>
                    <a:pt x="5722525" y="350615"/>
                  </a:cubicBezTo>
                  <a:cubicBezTo>
                    <a:pt x="5723572" y="333375"/>
                    <a:pt x="5732716" y="326041"/>
                    <a:pt x="5749576" y="321945"/>
                  </a:cubicBezTo>
                  <a:cubicBezTo>
                    <a:pt x="5755195" y="320612"/>
                    <a:pt x="5763197" y="318040"/>
                    <a:pt x="5764911" y="313849"/>
                  </a:cubicBezTo>
                  <a:cubicBezTo>
                    <a:pt x="5770054" y="301371"/>
                    <a:pt x="5780722" y="298895"/>
                    <a:pt x="5791009" y="293942"/>
                  </a:cubicBezTo>
                  <a:cubicBezTo>
                    <a:pt x="5797201" y="290989"/>
                    <a:pt x="5804821" y="285179"/>
                    <a:pt x="5806440" y="279178"/>
                  </a:cubicBezTo>
                  <a:cubicBezTo>
                    <a:pt x="5813107" y="254889"/>
                    <a:pt x="5831395" y="240602"/>
                    <a:pt x="5848636" y="224885"/>
                  </a:cubicBezTo>
                  <a:cubicBezTo>
                    <a:pt x="5853684" y="220218"/>
                    <a:pt x="5859113" y="214884"/>
                    <a:pt x="5861590" y="208788"/>
                  </a:cubicBezTo>
                  <a:cubicBezTo>
                    <a:pt x="5866829" y="195643"/>
                    <a:pt x="5874639" y="186118"/>
                    <a:pt x="5888355" y="181166"/>
                  </a:cubicBezTo>
                  <a:cubicBezTo>
                    <a:pt x="5892736" y="179642"/>
                    <a:pt x="5896737" y="176117"/>
                    <a:pt x="5900071" y="172784"/>
                  </a:cubicBezTo>
                  <a:cubicBezTo>
                    <a:pt x="5907215" y="165545"/>
                    <a:pt x="5913215" y="157067"/>
                    <a:pt x="5920740" y="150305"/>
                  </a:cubicBezTo>
                  <a:cubicBezTo>
                    <a:pt x="5939885" y="132874"/>
                    <a:pt x="5958840" y="115729"/>
                    <a:pt x="5969985" y="91345"/>
                  </a:cubicBezTo>
                  <a:cubicBezTo>
                    <a:pt x="5975413" y="79439"/>
                    <a:pt x="5981605" y="66485"/>
                    <a:pt x="5991130" y="58293"/>
                  </a:cubicBezTo>
                  <a:cubicBezTo>
                    <a:pt x="6003227" y="47911"/>
                    <a:pt x="6019133" y="42005"/>
                    <a:pt x="6033325" y="33909"/>
                  </a:cubicBezTo>
                  <a:cubicBezTo>
                    <a:pt x="6040469" y="29813"/>
                    <a:pt x="6047137" y="24860"/>
                    <a:pt x="6054376" y="20955"/>
                  </a:cubicBezTo>
                  <a:cubicBezTo>
                    <a:pt x="6067234" y="14097"/>
                    <a:pt x="6080379" y="7715"/>
                    <a:pt x="6095524" y="0"/>
                  </a:cubicBezTo>
                  <a:close/>
                </a:path>
              </a:pathLst>
            </a:custGeom>
            <a:blipFill dpi="0" rotWithShape="1">
              <a:blip r:embed="rId3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8028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C681C32C-7AFC-4BB3-9088-65CBDFC5D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4CD1B8-21E7-2C93-8A9B-7B33FF120E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052" b="19053"/>
          <a:stretch/>
        </p:blipFill>
        <p:spPr>
          <a:xfrm>
            <a:off x="20" y="432"/>
            <a:ext cx="12191980" cy="424475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72767B4-5536-05DD-DB20-17A248586C99}"/>
              </a:ext>
            </a:extLst>
          </p:cNvPr>
          <p:cNvSpPr txBox="1"/>
          <p:nvPr/>
        </p:nvSpPr>
        <p:spPr>
          <a:xfrm>
            <a:off x="1259633" y="4658613"/>
            <a:ext cx="9246636" cy="14659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3200" dirty="0"/>
              <a:t>Communication is a learned skill, just like riding a bike. The more you practice the better you become.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99C0ED0-69DE-4C31-A5CF-E2A46FD30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42B8BD-40AF-488E-8A79-D7256C917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896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8D5B5EA-0533-9D6A-E991-0535BCA6F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7A9455-4921-F2B3-E3AD-311BEC59FA76}"/>
              </a:ext>
            </a:extLst>
          </p:cNvPr>
          <p:cNvSpPr txBox="1"/>
          <p:nvPr/>
        </p:nvSpPr>
        <p:spPr>
          <a:xfrm>
            <a:off x="2078370" y="4097043"/>
            <a:ext cx="773205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ln>
                  <a:solidFill>
                    <a:schemeClr val="tx1"/>
                  </a:solidFill>
                </a:ln>
                <a:solidFill>
                  <a:srgbClr val="CC00CC"/>
                </a:solidFill>
              </a:rPr>
              <a:t>“Bad communication is as </a:t>
            </a:r>
          </a:p>
          <a:p>
            <a:r>
              <a:rPr lang="en-US" sz="4800" b="1" i="1" dirty="0">
                <a:ln>
                  <a:solidFill>
                    <a:schemeClr val="tx1"/>
                  </a:solidFill>
                </a:ln>
                <a:solidFill>
                  <a:srgbClr val="CC00CC"/>
                </a:solidFill>
              </a:rPr>
              <a:t>painful as a “kick in the butt.”</a:t>
            </a:r>
          </a:p>
        </p:txBody>
      </p:sp>
    </p:spTree>
    <p:extLst>
      <p:ext uri="{BB962C8B-B14F-4D97-AF65-F5344CB8AC3E}">
        <p14:creationId xmlns:p14="http://schemas.microsoft.com/office/powerpoint/2010/main" val="1295625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36419</TotalTime>
  <Words>356</Words>
  <Application>Microsoft Office PowerPoint</Application>
  <PresentationFormat>Widescreen</PresentationFormat>
  <Paragraphs>48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Calibri Light</vt:lpstr>
      <vt:lpstr>Courier New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RESOURCES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Evans</dc:creator>
  <cp:lastModifiedBy>Jerry Evans</cp:lastModifiedBy>
  <cp:revision>34</cp:revision>
  <dcterms:created xsi:type="dcterms:W3CDTF">2023-07-26T19:36:15Z</dcterms:created>
  <dcterms:modified xsi:type="dcterms:W3CDTF">2023-11-11T04:23:44Z</dcterms:modified>
</cp:coreProperties>
</file>