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950075" cy="9236075"/>
  <p:embeddedFontLst>
    <p:embeddedFont>
      <p:font typeface="Arial Black" panose="020B0A0402010202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Open Sans SemiBold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912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orient="horz" pos="190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>
        <p:guide pos="3840"/>
        <p:guide orient="horz" pos="912"/>
        <p:guide orient="horz" pos="4319"/>
        <p:guide orient="horz" pos="19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768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601a5ef23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g601a5ef237_0_34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 title page; Michele, do you want to change it up at all?</a:t>
            </a:r>
            <a:endParaRPr/>
          </a:p>
        </p:txBody>
      </p:sp>
      <p:sp>
        <p:nvSpPr>
          <p:cNvPr id="48" name="Google Shape;48;g601a5ef237_0_34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Again, standard.</a:t>
            </a:r>
            <a:endParaRPr/>
          </a:p>
        </p:txBody>
      </p:sp>
      <p:sp>
        <p:nvSpPr>
          <p:cNvPr id="59" name="Google Shape;59;p3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19791679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8197916799_0_19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Again, standard.</a:t>
            </a:r>
            <a:endParaRPr/>
          </a:p>
        </p:txBody>
      </p:sp>
      <p:sp>
        <p:nvSpPr>
          <p:cNvPr id="67" name="Google Shape;67;g8197916799_0_19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Michele, fair warning: I asked Barb to just read this rather than asking everyone to recite it like a prayer. Imean ,you know, this isn’t a church or anything like that. :)</a:t>
            </a:r>
            <a:endParaRPr/>
          </a:p>
        </p:txBody>
      </p:sp>
      <p:sp>
        <p:nvSpPr>
          <p:cNvPr id="75" name="Google Shape;75;p4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19791679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8197916799_0_2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8197916799_0_2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19791679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8197916799_0_34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8197916799_0_34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0fa455b4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80fa455b4e_0_1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80fa455b4e_0_1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-dark bkgd">
  <p:cSld name="Title Slide-dark bkg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3"/>
          <p:cNvCxnSpPr/>
          <p:nvPr/>
        </p:nvCxnSpPr>
        <p:spPr>
          <a:xfrm>
            <a:off x="1422400" y="2743200"/>
            <a:ext cx="9347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8200" y="3200401"/>
            <a:ext cx="10515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FFF0A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2197100" y="4038600"/>
            <a:ext cx="7797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1740"/>
              <a:buFont typeface="Arimo"/>
              <a:buNone/>
              <a:defRPr sz="2000" b="0" i="0" u="none" strike="noStrike" cap="none">
                <a:solidFill>
                  <a:srgbClr val="EBEB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0040" algn="l" rtl="0">
              <a:spcBef>
                <a:spcPts val="360"/>
              </a:spcBef>
              <a:spcAft>
                <a:spcPts val="0"/>
              </a:spcAft>
              <a:buClr>
                <a:srgbClr val="06305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Open Sans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2809" y="968753"/>
            <a:ext cx="1846381" cy="1531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ed Content">
  <p:cSld name="Title &amp; Bullete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06400" y="1256580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11480800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09600" y="1604155"/>
            <a:ext cx="10972800" cy="510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mo"/>
              <a:buChar char="▸"/>
              <a:defRPr sz="24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rgbClr val="06305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Open Sans"/>
              <a:buChar char="•"/>
              <a:defRPr sz="1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sz="16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-light bkgd">
  <p:cSld name="Title Slide-light bkgd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6"/>
          <p:cNvCxnSpPr/>
          <p:nvPr/>
        </p:nvCxnSpPr>
        <p:spPr>
          <a:xfrm>
            <a:off x="1422400" y="2743200"/>
            <a:ext cx="9347200" cy="0"/>
          </a:xfrm>
          <a:prstGeom prst="straightConnector1">
            <a:avLst/>
          </a:prstGeom>
          <a:noFill/>
          <a:ln w="9525" cap="flat" cmpd="sng">
            <a:solidFill>
              <a:srgbClr val="A9B2B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8200" y="3200401"/>
            <a:ext cx="10515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2197100" y="4038600"/>
            <a:ext cx="7797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1740"/>
              <a:buFont typeface="Arimo"/>
              <a:buNone/>
              <a:defRPr sz="20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0040" algn="l" rtl="0">
              <a:spcBef>
                <a:spcPts val="360"/>
              </a:spcBef>
              <a:spcAft>
                <a:spcPts val="0"/>
              </a:spcAft>
              <a:buClr>
                <a:srgbClr val="06305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Open Sans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3524" y="1677404"/>
            <a:ext cx="3044952" cy="69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s--copy">
  <p:cSld name="2 cols--cop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8" name="Google Shape;38;p8"/>
          <p:cNvCxnSpPr/>
          <p:nvPr/>
        </p:nvCxnSpPr>
        <p:spPr>
          <a:xfrm>
            <a:off x="406400" y="1256580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181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rgbClr val="800000"/>
              </a:buClr>
              <a:buSzPts val="1914"/>
              <a:buFont typeface="Arimo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063052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181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rgbClr val="800000"/>
              </a:buClr>
              <a:buSzPts val="1914"/>
              <a:buFont typeface="Arimo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063052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2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- With Title">
  <p:cSld name="Custom - With 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11480800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406400" y="1256580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0800" y="114301"/>
            <a:ext cx="1801368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5D7">
            <a:alpha val="64705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10800" y="114301"/>
            <a:ext cx="1801368" cy="4114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429128" y="2927897"/>
            <a:ext cx="9343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Toastmasters Meeting Virtual Meeting Setup</a:t>
            </a:r>
            <a:endParaRPr sz="2800"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1429125" y="3457477"/>
            <a:ext cx="9343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392"/>
              <a:buNone/>
            </a:pPr>
            <a:r>
              <a:rPr lang="en-US" sz="1600" dirty="0"/>
              <a:t>General Etiquette to Provide Quality Meetings in a Virtual Setting</a:t>
            </a:r>
          </a:p>
        </p:txBody>
      </p:sp>
      <p:sp>
        <p:nvSpPr>
          <p:cNvPr id="54" name="Google Shape;54;p10"/>
          <p:cNvSpPr txBox="1"/>
          <p:nvPr/>
        </p:nvSpPr>
        <p:spPr>
          <a:xfrm>
            <a:off x="10482354" y="6039460"/>
            <a:ext cx="86400" cy="1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11480800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Not Speaking ...</a:t>
            </a:r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9025" y="1588325"/>
            <a:ext cx="5020250" cy="50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114807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Speaking ...</a:t>
            </a:r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609600" y="1604155"/>
            <a:ext cx="10972800" cy="510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3600"/>
              <a:buChar char="▸"/>
            </a:pPr>
            <a:r>
              <a:rPr lang="en-US" sz="3600"/>
              <a:t>Mute all devices</a:t>
            </a:r>
            <a:endParaRPr sz="360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▸"/>
            </a:pPr>
            <a:r>
              <a:rPr lang="en-US" sz="3600"/>
              <a:t>Make your environment quiet (kids and dogs are the exceptions)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114807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Club Mission</a:t>
            </a: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609600" y="1527955"/>
            <a:ext cx="10972800" cy="51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200"/>
              <a:t>“We provide a </a:t>
            </a:r>
            <a:r>
              <a:rPr lang="en-US" sz="4200" b="1"/>
              <a:t>supportive</a:t>
            </a:r>
            <a:r>
              <a:rPr lang="en-US" sz="4200"/>
              <a:t> and </a:t>
            </a:r>
            <a:r>
              <a:rPr lang="en-US" sz="4200" b="1"/>
              <a:t>positive</a:t>
            </a:r>
            <a:r>
              <a:rPr lang="en-US" sz="4200"/>
              <a:t> learning experience in which members are </a:t>
            </a:r>
            <a:r>
              <a:rPr lang="en-US" sz="4200" b="1"/>
              <a:t>empowered</a:t>
            </a:r>
            <a:r>
              <a:rPr lang="en-US" sz="4200"/>
              <a:t> to develop </a:t>
            </a:r>
            <a:r>
              <a:rPr lang="en-US" sz="4200" b="1"/>
              <a:t>communication</a:t>
            </a:r>
            <a:r>
              <a:rPr lang="en-US" sz="4200"/>
              <a:t> and </a:t>
            </a:r>
            <a:r>
              <a:rPr lang="en-US" sz="4200" b="1"/>
              <a:t>leadership</a:t>
            </a:r>
            <a:r>
              <a:rPr lang="en-US" sz="4200"/>
              <a:t> </a:t>
            </a:r>
            <a:r>
              <a:rPr lang="en-US" sz="4200" b="1"/>
              <a:t>skills</a:t>
            </a:r>
            <a:r>
              <a:rPr lang="en-US" sz="4200"/>
              <a:t>, resulting in greater </a:t>
            </a:r>
            <a:r>
              <a:rPr lang="en-US" sz="4200" b="1"/>
              <a:t>self-confidence </a:t>
            </a:r>
            <a:r>
              <a:rPr lang="en-US" sz="4200"/>
              <a:t>and </a:t>
            </a:r>
            <a:r>
              <a:rPr lang="en-US" sz="4200" b="1"/>
              <a:t>personal growth</a:t>
            </a:r>
            <a:r>
              <a:rPr lang="en-US" sz="4200"/>
              <a:t>.”</a:t>
            </a:r>
            <a:endParaRPr sz="4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Quick Tutorial: Chat</a:t>
            </a:r>
            <a:endParaRPr/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400" y="1612125"/>
            <a:ext cx="3762302" cy="4854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4875388" y="1688325"/>
            <a:ext cx="6484200" cy="48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chat to “Everyone” to: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Ask questions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Compliment others publicly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private chat to individuals to give evaluation feedback to speakers or others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Send Topicsmaster a private message to vote for best Table Topics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Quick Tutorial: “Pin” Our Timer</a:t>
            </a:r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t="14354"/>
          <a:stretch/>
        </p:blipFill>
        <p:spPr>
          <a:xfrm>
            <a:off x="849800" y="1848713"/>
            <a:ext cx="4156300" cy="35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>
            <a:spLocks noGrp="1"/>
          </p:cNvSpPr>
          <p:nvPr>
            <p:ph type="body" idx="2"/>
          </p:nvPr>
        </p:nvSpPr>
        <p:spPr>
          <a:xfrm>
            <a:off x="5245225" y="2086700"/>
            <a:ext cx="6097200" cy="453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en-US" sz="3000"/>
              <a:t>By pinning our Timer’s video panel, you will know where to look for Timer signals</a:t>
            </a:r>
            <a:endParaRPr sz="300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114807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Conventions for a Virtual Meeting</a:t>
            </a: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609600" y="1604155"/>
            <a:ext cx="10972800" cy="510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Treat this as a normal meeting and remain engaged - its easy to get distracted when meeting virtually.</a:t>
            </a:r>
            <a:endParaRPr sz="300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Stay on mute until you speak</a:t>
            </a:r>
            <a:endParaRPr sz="300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When done speaking, </a:t>
            </a:r>
            <a:r>
              <a:rPr lang="en-US" sz="3000" b="1"/>
              <a:t>always announce who is speaking next</a:t>
            </a:r>
            <a:r>
              <a:rPr lang="en-US" sz="3000"/>
              <a:t>, then mute yourself</a:t>
            </a:r>
            <a:endParaRPr sz="300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To volunteer for TableTopics, raise your hand on video</a:t>
            </a:r>
            <a:endParaRPr sz="3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Widescreen</PresentationFormat>
  <Paragraphs>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Courier New</vt:lpstr>
      <vt:lpstr>Arial</vt:lpstr>
      <vt:lpstr>Open Sans SemiBold</vt:lpstr>
      <vt:lpstr>Open Sans</vt:lpstr>
      <vt:lpstr>Arimo</vt:lpstr>
      <vt:lpstr>Calibri</vt:lpstr>
      <vt:lpstr>Noto Sans Symbols</vt:lpstr>
      <vt:lpstr>Arial Black</vt:lpstr>
      <vt:lpstr>TI Corporate: 4x3 – Title &amp; Content</vt:lpstr>
      <vt:lpstr>Toastmasters Meeting Virtual Meeting Setup</vt:lpstr>
      <vt:lpstr>When Not Speaking ...</vt:lpstr>
      <vt:lpstr>When Speaking ...</vt:lpstr>
      <vt:lpstr>Our Club Mission</vt:lpstr>
      <vt:lpstr>Quick Tutorial: Chat</vt:lpstr>
      <vt:lpstr>Quick Tutorial: “Pin” Our Timer</vt:lpstr>
      <vt:lpstr>Conventions for a Virtual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Toastmasters Meeting Virtual Meeting Setup</dc:title>
  <dc:creator>Barbara Beckley</dc:creator>
  <cp:lastModifiedBy>Barbara Beckley</cp:lastModifiedBy>
  <cp:revision>1</cp:revision>
  <dcterms:modified xsi:type="dcterms:W3CDTF">2020-03-27T16:59:52Z</dcterms:modified>
</cp:coreProperties>
</file>